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60" r:id="rId2"/>
    <p:sldId id="426" r:id="rId3"/>
    <p:sldId id="386" r:id="rId4"/>
    <p:sldId id="459" r:id="rId5"/>
    <p:sldId id="434" r:id="rId6"/>
    <p:sldId id="436" r:id="rId7"/>
    <p:sldId id="437" r:id="rId8"/>
    <p:sldId id="439" r:id="rId9"/>
    <p:sldId id="440" r:id="rId10"/>
    <p:sldId id="441" r:id="rId11"/>
    <p:sldId id="443" r:id="rId12"/>
    <p:sldId id="447" r:id="rId13"/>
    <p:sldId id="445" r:id="rId14"/>
    <p:sldId id="446" r:id="rId15"/>
    <p:sldId id="448" r:id="rId16"/>
    <p:sldId id="451" r:id="rId17"/>
    <p:sldId id="455" r:id="rId18"/>
    <p:sldId id="456" r:id="rId19"/>
    <p:sldId id="356" r:id="rId20"/>
    <p:sldId id="457" r:id="rId21"/>
    <p:sldId id="458" r:id="rId22"/>
  </p:sldIdLst>
  <p:sldSz cx="12192000" cy="6858000"/>
  <p:notesSz cx="6858000" cy="9144000"/>
  <p:embeddedFontLst>
    <p:embeddedFont>
      <p:font typeface="Open Sans" panose="020B0604020202020204" charset="0"/>
      <p:regular r:id="rId24"/>
      <p:bold r:id="rId25"/>
      <p:italic r:id="rId26"/>
      <p:boldItalic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Inter" panose="020B060402020202020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+ Intro" id="{6AD977DF-05CC-4989-A6C4-AEEDC36E9634}">
          <p14:sldIdLst>
            <p14:sldId id="360"/>
            <p14:sldId id="426"/>
            <p14:sldId id="386"/>
            <p14:sldId id="459"/>
          </p14:sldIdLst>
        </p14:section>
        <p14:section name="End +contact" id="{E1D22DEC-7283-42C4-8C19-D4EF1B69F67D}">
          <p14:sldIdLst>
            <p14:sldId id="434"/>
            <p14:sldId id="436"/>
            <p14:sldId id="437"/>
            <p14:sldId id="439"/>
            <p14:sldId id="440"/>
            <p14:sldId id="441"/>
            <p14:sldId id="443"/>
            <p14:sldId id="447"/>
            <p14:sldId id="445"/>
            <p14:sldId id="446"/>
            <p14:sldId id="448"/>
            <p14:sldId id="451"/>
            <p14:sldId id="455"/>
            <p14:sldId id="456"/>
            <p14:sldId id="356"/>
            <p14:sldId id="457"/>
            <p14:sldId id="458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482" userDrawn="1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70F7"/>
    <a:srgbClr val="0AB40A"/>
    <a:srgbClr val="364F88"/>
    <a:srgbClr val="E8EDF4"/>
    <a:srgbClr val="60A9EF"/>
    <a:srgbClr val="6131FC"/>
    <a:srgbClr val="9BFF21"/>
    <a:srgbClr val="BAFF21"/>
    <a:srgbClr val="26FA72"/>
    <a:srgbClr val="4B5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5" autoAdjust="0"/>
    <p:restoredTop sz="94634" autoAdjust="0"/>
  </p:normalViewPr>
  <p:slideViewPr>
    <p:cSldViewPr snapToGrid="0" showGuides="1">
      <p:cViewPr varScale="1">
        <p:scale>
          <a:sx n="81" d="100"/>
          <a:sy n="81" d="100"/>
        </p:scale>
        <p:origin x="571" y="48"/>
      </p:cViewPr>
      <p:guideLst>
        <p:guide orient="horz" pos="48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57B69-CA2A-4992-AF68-10AAE6BDD4D6}" type="datetimeFigureOut">
              <a:rPr lang="en-ID" smtClean="0"/>
              <a:t>29/05/2024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29B8E-D6AE-430A-8244-B078BCA7DF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315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29B8E-D6AE-430A-8244-B078BCA7DF19}" type="slidenum">
              <a:rPr lang="en-ID" smtClean="0"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338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29B8E-D6AE-430A-8244-B078BCA7DF19}" type="slidenum">
              <a:rPr lang="en-ID" smtClean="0"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085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74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CC84C83-8BD4-444D-8AC5-CD855D246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738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D02533A-07D1-429A-ADB4-F2AA728434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4470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DE2457D-75D9-4B4A-8884-213791313E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5962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5952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75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94B9373-5CD0-4FA9-AFCF-011907387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02511" cy="6858000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246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C4244D-169F-43D0-83E3-DE6FDE146F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22778" y="2895771"/>
            <a:ext cx="2046656" cy="1546861"/>
          </a:xfrm>
          <a:custGeom>
            <a:avLst/>
            <a:gdLst>
              <a:gd name="connsiteX0" fmla="*/ 117747 w 2046656"/>
              <a:gd name="connsiteY0" fmla="*/ 0 h 1546861"/>
              <a:gd name="connsiteX1" fmla="*/ 1928909 w 2046656"/>
              <a:gd name="connsiteY1" fmla="*/ 0 h 1546861"/>
              <a:gd name="connsiteX2" fmla="*/ 2046656 w 2046656"/>
              <a:gd name="connsiteY2" fmla="*/ 117747 h 1546861"/>
              <a:gd name="connsiteX3" fmla="*/ 2046656 w 2046656"/>
              <a:gd name="connsiteY3" fmla="*/ 1429114 h 1546861"/>
              <a:gd name="connsiteX4" fmla="*/ 1928909 w 2046656"/>
              <a:gd name="connsiteY4" fmla="*/ 1546861 h 1546861"/>
              <a:gd name="connsiteX5" fmla="*/ 117747 w 2046656"/>
              <a:gd name="connsiteY5" fmla="*/ 1546861 h 1546861"/>
              <a:gd name="connsiteX6" fmla="*/ 0 w 2046656"/>
              <a:gd name="connsiteY6" fmla="*/ 1429114 h 1546861"/>
              <a:gd name="connsiteX7" fmla="*/ 0 w 2046656"/>
              <a:gd name="connsiteY7" fmla="*/ 117747 h 1546861"/>
              <a:gd name="connsiteX8" fmla="*/ 117747 w 2046656"/>
              <a:gd name="connsiteY8" fmla="*/ 0 h 154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656" h="1546861">
                <a:moveTo>
                  <a:pt x="117747" y="0"/>
                </a:moveTo>
                <a:lnTo>
                  <a:pt x="1928909" y="0"/>
                </a:lnTo>
                <a:cubicBezTo>
                  <a:pt x="1993939" y="0"/>
                  <a:pt x="2046656" y="52717"/>
                  <a:pt x="2046656" y="117747"/>
                </a:cubicBezTo>
                <a:lnTo>
                  <a:pt x="2046656" y="1429114"/>
                </a:lnTo>
                <a:cubicBezTo>
                  <a:pt x="2046656" y="1494144"/>
                  <a:pt x="1993939" y="1546861"/>
                  <a:pt x="1928909" y="1546861"/>
                </a:cubicBezTo>
                <a:lnTo>
                  <a:pt x="117747" y="1546861"/>
                </a:lnTo>
                <a:cubicBezTo>
                  <a:pt x="52717" y="1546861"/>
                  <a:pt x="0" y="1494144"/>
                  <a:pt x="0" y="1429114"/>
                </a:cubicBezTo>
                <a:lnTo>
                  <a:pt x="0" y="117747"/>
                </a:lnTo>
                <a:cubicBezTo>
                  <a:pt x="0" y="52717"/>
                  <a:pt x="52717" y="0"/>
                  <a:pt x="11774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1FE6B8-ACBF-43C7-9BBD-9A1FC40A1B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0578" y="2895771"/>
            <a:ext cx="2046656" cy="1546861"/>
          </a:xfrm>
          <a:custGeom>
            <a:avLst/>
            <a:gdLst>
              <a:gd name="connsiteX0" fmla="*/ 117747 w 2046656"/>
              <a:gd name="connsiteY0" fmla="*/ 0 h 1546861"/>
              <a:gd name="connsiteX1" fmla="*/ 1928909 w 2046656"/>
              <a:gd name="connsiteY1" fmla="*/ 0 h 1546861"/>
              <a:gd name="connsiteX2" fmla="*/ 2046656 w 2046656"/>
              <a:gd name="connsiteY2" fmla="*/ 117747 h 1546861"/>
              <a:gd name="connsiteX3" fmla="*/ 2046656 w 2046656"/>
              <a:gd name="connsiteY3" fmla="*/ 1429114 h 1546861"/>
              <a:gd name="connsiteX4" fmla="*/ 1928909 w 2046656"/>
              <a:gd name="connsiteY4" fmla="*/ 1546861 h 1546861"/>
              <a:gd name="connsiteX5" fmla="*/ 117747 w 2046656"/>
              <a:gd name="connsiteY5" fmla="*/ 1546861 h 1546861"/>
              <a:gd name="connsiteX6" fmla="*/ 0 w 2046656"/>
              <a:gd name="connsiteY6" fmla="*/ 1429114 h 1546861"/>
              <a:gd name="connsiteX7" fmla="*/ 0 w 2046656"/>
              <a:gd name="connsiteY7" fmla="*/ 117747 h 1546861"/>
              <a:gd name="connsiteX8" fmla="*/ 117747 w 2046656"/>
              <a:gd name="connsiteY8" fmla="*/ 0 h 154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656" h="1546861">
                <a:moveTo>
                  <a:pt x="117747" y="0"/>
                </a:moveTo>
                <a:lnTo>
                  <a:pt x="1928909" y="0"/>
                </a:lnTo>
                <a:cubicBezTo>
                  <a:pt x="1993939" y="0"/>
                  <a:pt x="2046656" y="52717"/>
                  <a:pt x="2046656" y="117747"/>
                </a:cubicBezTo>
                <a:lnTo>
                  <a:pt x="2046656" y="1429114"/>
                </a:lnTo>
                <a:cubicBezTo>
                  <a:pt x="2046656" y="1494144"/>
                  <a:pt x="1993939" y="1546861"/>
                  <a:pt x="1928909" y="1546861"/>
                </a:cubicBezTo>
                <a:lnTo>
                  <a:pt x="117747" y="1546861"/>
                </a:lnTo>
                <a:cubicBezTo>
                  <a:pt x="52717" y="1546861"/>
                  <a:pt x="0" y="1494144"/>
                  <a:pt x="0" y="1429114"/>
                </a:cubicBezTo>
                <a:lnTo>
                  <a:pt x="0" y="117747"/>
                </a:lnTo>
                <a:cubicBezTo>
                  <a:pt x="0" y="52717"/>
                  <a:pt x="52717" y="0"/>
                  <a:pt x="11774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3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8FF9A4-A8C4-422D-BD1F-05C8587C4A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3208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321A2-9575-4F8F-B7D8-DD4B683EAD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5247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A08D49-7303-4CF8-9279-4B8D67132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1167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67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D4278B6-27B4-4942-A5D1-D6EA43AF1A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148" y="4084348"/>
            <a:ext cx="1262474" cy="1262994"/>
          </a:xfrm>
          <a:custGeom>
            <a:avLst/>
            <a:gdLst>
              <a:gd name="connsiteX0" fmla="*/ 631237 w 1262474"/>
              <a:gd name="connsiteY0" fmla="*/ 0 h 1262994"/>
              <a:gd name="connsiteX1" fmla="*/ 1262474 w 1262474"/>
              <a:gd name="connsiteY1" fmla="*/ 0 h 1262994"/>
              <a:gd name="connsiteX2" fmla="*/ 1262474 w 1262474"/>
              <a:gd name="connsiteY2" fmla="*/ 631497 h 1262994"/>
              <a:gd name="connsiteX3" fmla="*/ 631237 w 1262474"/>
              <a:gd name="connsiteY3" fmla="*/ 1262994 h 1262994"/>
              <a:gd name="connsiteX4" fmla="*/ 0 w 1262474"/>
              <a:gd name="connsiteY4" fmla="*/ 631497 h 1262994"/>
              <a:gd name="connsiteX5" fmla="*/ 631237 w 1262474"/>
              <a:gd name="connsiteY5" fmla="*/ 0 h 126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474" h="1262994">
                <a:moveTo>
                  <a:pt x="631237" y="0"/>
                </a:moveTo>
                <a:lnTo>
                  <a:pt x="1262474" y="0"/>
                </a:lnTo>
                <a:lnTo>
                  <a:pt x="1262474" y="631497"/>
                </a:lnTo>
                <a:cubicBezTo>
                  <a:pt x="1262474" y="980263"/>
                  <a:pt x="979860" y="1262994"/>
                  <a:pt x="631237" y="1262994"/>
                </a:cubicBezTo>
                <a:cubicBezTo>
                  <a:pt x="282614" y="1262994"/>
                  <a:pt x="0" y="980263"/>
                  <a:pt x="0" y="631497"/>
                </a:cubicBezTo>
                <a:cubicBezTo>
                  <a:pt x="0" y="282731"/>
                  <a:pt x="282614" y="0"/>
                  <a:pt x="63123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40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B4896A-EC1B-47BB-858D-652D1B3926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9559" y="2101208"/>
            <a:ext cx="2141050" cy="1919508"/>
          </a:xfrm>
          <a:prstGeom prst="roundRect">
            <a:avLst>
              <a:gd name="adj" fmla="val 11374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B9A15A9-1AD9-4A23-B841-69DEDBDB09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869" y="1780883"/>
            <a:ext cx="2754441" cy="2469428"/>
          </a:xfrm>
          <a:prstGeom prst="roundRect">
            <a:avLst>
              <a:gd name="adj" fmla="val 9026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77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4FEBF70-12CF-42BC-8B86-5D9DC27996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1982" y="1393716"/>
            <a:ext cx="5380358" cy="3025884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66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210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48952F-2636-488C-8079-6F905C7E7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5872" y="1363680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B6A9C4-02D0-470D-B4B9-400FA87DF1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2852" y="2131666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6C8406-B7DB-44E8-8C11-93B0A8C3CF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9364" y="1774340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68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E1B58C-ACC6-465E-8D9C-0C78FD6115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1332" y="3429000"/>
            <a:ext cx="2114006" cy="2019300"/>
          </a:xfrm>
          <a:custGeom>
            <a:avLst/>
            <a:gdLst>
              <a:gd name="connsiteX0" fmla="*/ 196054 w 2114006"/>
              <a:gd name="connsiteY0" fmla="*/ 0 h 2019300"/>
              <a:gd name="connsiteX1" fmla="*/ 1917952 w 2114006"/>
              <a:gd name="connsiteY1" fmla="*/ 0 h 2019300"/>
              <a:gd name="connsiteX2" fmla="*/ 2114006 w 2114006"/>
              <a:gd name="connsiteY2" fmla="*/ 196054 h 2019300"/>
              <a:gd name="connsiteX3" fmla="*/ 2114006 w 2114006"/>
              <a:gd name="connsiteY3" fmla="*/ 1823246 h 2019300"/>
              <a:gd name="connsiteX4" fmla="*/ 1917952 w 2114006"/>
              <a:gd name="connsiteY4" fmla="*/ 2019300 h 2019300"/>
              <a:gd name="connsiteX5" fmla="*/ 196054 w 2114006"/>
              <a:gd name="connsiteY5" fmla="*/ 2019300 h 2019300"/>
              <a:gd name="connsiteX6" fmla="*/ 0 w 2114006"/>
              <a:gd name="connsiteY6" fmla="*/ 1823246 h 2019300"/>
              <a:gd name="connsiteX7" fmla="*/ 0 w 2114006"/>
              <a:gd name="connsiteY7" fmla="*/ 196054 h 2019300"/>
              <a:gd name="connsiteX8" fmla="*/ 196054 w 2114006"/>
              <a:gd name="connsiteY8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006" h="2019300">
                <a:moveTo>
                  <a:pt x="196054" y="0"/>
                </a:moveTo>
                <a:lnTo>
                  <a:pt x="1917952" y="0"/>
                </a:lnTo>
                <a:cubicBezTo>
                  <a:pt x="2026230" y="0"/>
                  <a:pt x="2114006" y="87776"/>
                  <a:pt x="2114006" y="196054"/>
                </a:cubicBezTo>
                <a:lnTo>
                  <a:pt x="2114006" y="1823246"/>
                </a:lnTo>
                <a:cubicBezTo>
                  <a:pt x="2114006" y="1931524"/>
                  <a:pt x="2026230" y="2019300"/>
                  <a:pt x="1917952" y="2019300"/>
                </a:cubicBezTo>
                <a:lnTo>
                  <a:pt x="196054" y="2019300"/>
                </a:lnTo>
                <a:cubicBezTo>
                  <a:pt x="87776" y="2019300"/>
                  <a:pt x="0" y="1931524"/>
                  <a:pt x="0" y="1823246"/>
                </a:cubicBezTo>
                <a:lnTo>
                  <a:pt x="0" y="196054"/>
                </a:lnTo>
                <a:cubicBezTo>
                  <a:pt x="0" y="87776"/>
                  <a:pt x="87776" y="0"/>
                  <a:pt x="19605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5C09DF-3D3B-4131-8A4F-417B5A6D16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81994" y="1286884"/>
            <a:ext cx="2114006" cy="2019300"/>
          </a:xfrm>
          <a:custGeom>
            <a:avLst/>
            <a:gdLst>
              <a:gd name="connsiteX0" fmla="*/ 196054 w 2114006"/>
              <a:gd name="connsiteY0" fmla="*/ 0 h 2019300"/>
              <a:gd name="connsiteX1" fmla="*/ 1917952 w 2114006"/>
              <a:gd name="connsiteY1" fmla="*/ 0 h 2019300"/>
              <a:gd name="connsiteX2" fmla="*/ 2114006 w 2114006"/>
              <a:gd name="connsiteY2" fmla="*/ 196054 h 2019300"/>
              <a:gd name="connsiteX3" fmla="*/ 2114006 w 2114006"/>
              <a:gd name="connsiteY3" fmla="*/ 1823246 h 2019300"/>
              <a:gd name="connsiteX4" fmla="*/ 1917952 w 2114006"/>
              <a:gd name="connsiteY4" fmla="*/ 2019300 h 2019300"/>
              <a:gd name="connsiteX5" fmla="*/ 196054 w 2114006"/>
              <a:gd name="connsiteY5" fmla="*/ 2019300 h 2019300"/>
              <a:gd name="connsiteX6" fmla="*/ 0 w 2114006"/>
              <a:gd name="connsiteY6" fmla="*/ 1823246 h 2019300"/>
              <a:gd name="connsiteX7" fmla="*/ 0 w 2114006"/>
              <a:gd name="connsiteY7" fmla="*/ 196054 h 2019300"/>
              <a:gd name="connsiteX8" fmla="*/ 196054 w 2114006"/>
              <a:gd name="connsiteY8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006" h="2019300">
                <a:moveTo>
                  <a:pt x="196054" y="0"/>
                </a:moveTo>
                <a:lnTo>
                  <a:pt x="1917952" y="0"/>
                </a:lnTo>
                <a:cubicBezTo>
                  <a:pt x="2026230" y="0"/>
                  <a:pt x="2114006" y="87776"/>
                  <a:pt x="2114006" y="196054"/>
                </a:cubicBezTo>
                <a:lnTo>
                  <a:pt x="2114006" y="1823246"/>
                </a:lnTo>
                <a:cubicBezTo>
                  <a:pt x="2114006" y="1931524"/>
                  <a:pt x="2026230" y="2019300"/>
                  <a:pt x="1917952" y="2019300"/>
                </a:cubicBezTo>
                <a:lnTo>
                  <a:pt x="196054" y="2019300"/>
                </a:lnTo>
                <a:cubicBezTo>
                  <a:pt x="87776" y="2019300"/>
                  <a:pt x="0" y="1931524"/>
                  <a:pt x="0" y="1823246"/>
                </a:cubicBezTo>
                <a:lnTo>
                  <a:pt x="0" y="196054"/>
                </a:lnTo>
                <a:cubicBezTo>
                  <a:pt x="0" y="87776"/>
                  <a:pt x="87776" y="0"/>
                  <a:pt x="19605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37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1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F1BFB510-80D6-40E2-9DE5-737CFE9D1E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254" y="923131"/>
            <a:ext cx="2302246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3CB6ADE-640E-4D54-9F2C-C0A0DAF44F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496" y="923131"/>
            <a:ext cx="2302246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CEB5C981-5028-4BC6-BE17-413857E821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63637" y="3529999"/>
            <a:ext cx="4775199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35D1FDFE-ADF6-4E23-946D-E683EF6C5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4517" y="923131"/>
            <a:ext cx="2403846" cy="5011737"/>
          </a:xfrm>
          <a:prstGeom prst="roundRect">
            <a:avLst>
              <a:gd name="adj" fmla="val 6546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24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B39139-C19F-44FA-B12C-921984BB75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8112" y="1774716"/>
            <a:ext cx="2757782" cy="3301856"/>
          </a:xfrm>
          <a:prstGeom prst="roundRect">
            <a:avLst>
              <a:gd name="adj" fmla="val 12062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5F6E2A-857A-49D4-8DD4-9783B93C55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9099" y="2"/>
            <a:ext cx="8813802" cy="3206335"/>
          </a:xfrm>
          <a:custGeom>
            <a:avLst/>
            <a:gdLst>
              <a:gd name="connsiteX0" fmla="*/ 0 w 8813802"/>
              <a:gd name="connsiteY0" fmla="*/ 0 h 3206335"/>
              <a:gd name="connsiteX1" fmla="*/ 8813802 w 8813802"/>
              <a:gd name="connsiteY1" fmla="*/ 0 h 3206335"/>
              <a:gd name="connsiteX2" fmla="*/ 8813802 w 8813802"/>
              <a:gd name="connsiteY2" fmla="*/ 2671935 h 3206335"/>
              <a:gd name="connsiteX3" fmla="*/ 8279402 w 8813802"/>
              <a:gd name="connsiteY3" fmla="*/ 3206335 h 3206335"/>
              <a:gd name="connsiteX4" fmla="*/ 534400 w 8813802"/>
              <a:gd name="connsiteY4" fmla="*/ 3206335 h 3206335"/>
              <a:gd name="connsiteX5" fmla="*/ 0 w 8813802"/>
              <a:gd name="connsiteY5" fmla="*/ 2671935 h 32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13802" h="3206335">
                <a:moveTo>
                  <a:pt x="0" y="0"/>
                </a:moveTo>
                <a:lnTo>
                  <a:pt x="8813802" y="0"/>
                </a:lnTo>
                <a:lnTo>
                  <a:pt x="8813802" y="2671935"/>
                </a:lnTo>
                <a:cubicBezTo>
                  <a:pt x="8813802" y="2967076"/>
                  <a:pt x="8574543" y="3206335"/>
                  <a:pt x="8279402" y="3206335"/>
                </a:cubicBezTo>
                <a:lnTo>
                  <a:pt x="534400" y="3206335"/>
                </a:lnTo>
                <a:cubicBezTo>
                  <a:pt x="239259" y="3206335"/>
                  <a:pt x="0" y="2967076"/>
                  <a:pt x="0" y="2671935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92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05AB86-63FD-45DD-9F5E-A15EAFD76F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4742" y="1797494"/>
            <a:ext cx="5165281" cy="3104274"/>
          </a:xfrm>
          <a:custGeom>
            <a:avLst/>
            <a:gdLst>
              <a:gd name="connsiteX0" fmla="*/ 301394 w 5661882"/>
              <a:gd name="connsiteY0" fmla="*/ 0 h 3104274"/>
              <a:gd name="connsiteX1" fmla="*/ 5360488 w 5661882"/>
              <a:gd name="connsiteY1" fmla="*/ 0 h 3104274"/>
              <a:gd name="connsiteX2" fmla="*/ 5661882 w 5661882"/>
              <a:gd name="connsiteY2" fmla="*/ 301394 h 3104274"/>
              <a:gd name="connsiteX3" fmla="*/ 5661882 w 5661882"/>
              <a:gd name="connsiteY3" fmla="*/ 2802880 h 3104274"/>
              <a:gd name="connsiteX4" fmla="*/ 5360488 w 5661882"/>
              <a:gd name="connsiteY4" fmla="*/ 3104274 h 3104274"/>
              <a:gd name="connsiteX5" fmla="*/ 301394 w 5661882"/>
              <a:gd name="connsiteY5" fmla="*/ 3104274 h 3104274"/>
              <a:gd name="connsiteX6" fmla="*/ 0 w 5661882"/>
              <a:gd name="connsiteY6" fmla="*/ 2802880 h 3104274"/>
              <a:gd name="connsiteX7" fmla="*/ 0 w 5661882"/>
              <a:gd name="connsiteY7" fmla="*/ 301394 h 3104274"/>
              <a:gd name="connsiteX8" fmla="*/ 301394 w 5661882"/>
              <a:gd name="connsiteY8" fmla="*/ 0 h 310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61882" h="3104274">
                <a:moveTo>
                  <a:pt x="301394" y="0"/>
                </a:moveTo>
                <a:lnTo>
                  <a:pt x="5360488" y="0"/>
                </a:lnTo>
                <a:cubicBezTo>
                  <a:pt x="5526943" y="0"/>
                  <a:pt x="5661882" y="134939"/>
                  <a:pt x="5661882" y="301394"/>
                </a:cubicBezTo>
                <a:lnTo>
                  <a:pt x="5661882" y="2802880"/>
                </a:lnTo>
                <a:cubicBezTo>
                  <a:pt x="5661882" y="2969335"/>
                  <a:pt x="5526943" y="3104274"/>
                  <a:pt x="5360488" y="3104274"/>
                </a:cubicBezTo>
                <a:lnTo>
                  <a:pt x="301394" y="3104274"/>
                </a:lnTo>
                <a:cubicBezTo>
                  <a:pt x="134939" y="3104274"/>
                  <a:pt x="0" y="2969335"/>
                  <a:pt x="0" y="2802880"/>
                </a:cubicBezTo>
                <a:lnTo>
                  <a:pt x="0" y="301394"/>
                </a:lnTo>
                <a:cubicBezTo>
                  <a:pt x="0" y="134939"/>
                  <a:pt x="134939" y="0"/>
                  <a:pt x="30139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8534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58943BA-70EB-40EF-9C88-EC6936290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314" y="3848671"/>
            <a:ext cx="1166066" cy="1166063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92BB69-E46A-48BB-835B-9614A75D07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89889" y="5217937"/>
            <a:ext cx="956425" cy="956441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48A3B7-E155-473F-8757-A39FDDE579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91177" y="683622"/>
            <a:ext cx="956441" cy="956441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56E8A4-D461-4E06-AA3F-9A60BB8D59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5112" y="1843267"/>
            <a:ext cx="1166066" cy="1166059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733499-92B5-4EE5-8828-11D0F7A83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4815" y="1843267"/>
            <a:ext cx="2332127" cy="2332124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1A6F34-540F-40DD-BBA8-06618D5C3B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0565" y="2682611"/>
            <a:ext cx="2332127" cy="2332124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085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  <p:bldP spid="10" grpId="0" animBg="1"/>
      <p:bldP spid="9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2F970D-659D-4203-94B4-F4CE8A60D9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1114" y="1527060"/>
            <a:ext cx="1883197" cy="4124537"/>
          </a:xfrm>
          <a:custGeom>
            <a:avLst/>
            <a:gdLst>
              <a:gd name="connsiteX0" fmla="*/ 196031 w 1883197"/>
              <a:gd name="connsiteY0" fmla="*/ 1 h 4124537"/>
              <a:gd name="connsiteX1" fmla="*/ 368929 w 1883197"/>
              <a:gd name="connsiteY1" fmla="*/ 1 h 4124537"/>
              <a:gd name="connsiteX2" fmla="*/ 405007 w 1883197"/>
              <a:gd name="connsiteY2" fmla="*/ 36169 h 4124537"/>
              <a:gd name="connsiteX3" fmla="*/ 404998 w 1883197"/>
              <a:gd name="connsiteY3" fmla="*/ 36963 h 4124537"/>
              <a:gd name="connsiteX4" fmla="*/ 519219 w 1883197"/>
              <a:gd name="connsiteY4" fmla="*/ 150601 h 4124537"/>
              <a:gd name="connsiteX5" fmla="*/ 1368683 w 1883197"/>
              <a:gd name="connsiteY5" fmla="*/ 150601 h 4124537"/>
              <a:gd name="connsiteX6" fmla="*/ 1482381 w 1883197"/>
              <a:gd name="connsiteY6" fmla="*/ 36963 h 4124537"/>
              <a:gd name="connsiteX7" fmla="*/ 1518451 w 1883197"/>
              <a:gd name="connsiteY7" fmla="*/ 657 h 4124537"/>
              <a:gd name="connsiteX8" fmla="*/ 1688343 w 1883197"/>
              <a:gd name="connsiteY8" fmla="*/ 657 h 4124537"/>
              <a:gd name="connsiteX9" fmla="*/ 1883197 w 1883197"/>
              <a:gd name="connsiteY9" fmla="*/ 195952 h 4124537"/>
              <a:gd name="connsiteX10" fmla="*/ 1883197 w 1883197"/>
              <a:gd name="connsiteY10" fmla="*/ 3927930 h 4124537"/>
              <a:gd name="connsiteX11" fmla="*/ 1687167 w 1883197"/>
              <a:gd name="connsiteY11" fmla="*/ 4124537 h 4124537"/>
              <a:gd name="connsiteX12" fmla="*/ 195377 w 1883197"/>
              <a:gd name="connsiteY12" fmla="*/ 4124537 h 4124537"/>
              <a:gd name="connsiteX13" fmla="*/ 0 w 1883197"/>
              <a:gd name="connsiteY13" fmla="*/ 3927930 h 4124537"/>
              <a:gd name="connsiteX14" fmla="*/ 0 w 1883197"/>
              <a:gd name="connsiteY14" fmla="*/ 195952 h 4124537"/>
              <a:gd name="connsiteX15" fmla="*/ 196031 w 1883197"/>
              <a:gd name="connsiteY15" fmla="*/ 1 h 412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83197" h="4124537">
                <a:moveTo>
                  <a:pt x="196031" y="1"/>
                </a:moveTo>
                <a:lnTo>
                  <a:pt x="368929" y="1"/>
                </a:lnTo>
                <a:cubicBezTo>
                  <a:pt x="388849" y="-3"/>
                  <a:pt x="405003" y="16189"/>
                  <a:pt x="405007" y="36169"/>
                </a:cubicBezTo>
                <a:cubicBezTo>
                  <a:pt x="405007" y="36433"/>
                  <a:pt x="405004" y="36698"/>
                  <a:pt x="404998" y="36963"/>
                </a:cubicBezTo>
                <a:cubicBezTo>
                  <a:pt x="405358" y="99932"/>
                  <a:pt x="456433" y="150747"/>
                  <a:pt x="519219" y="150601"/>
                </a:cubicBezTo>
                <a:lnTo>
                  <a:pt x="1368683" y="150601"/>
                </a:lnTo>
                <a:cubicBezTo>
                  <a:pt x="1431264" y="150459"/>
                  <a:pt x="1482021" y="99728"/>
                  <a:pt x="1482381" y="36963"/>
                </a:cubicBezTo>
                <a:cubicBezTo>
                  <a:pt x="1482381" y="16963"/>
                  <a:pt x="1498508" y="728"/>
                  <a:pt x="1518451" y="657"/>
                </a:cubicBezTo>
                <a:lnTo>
                  <a:pt x="1688343" y="657"/>
                </a:lnTo>
                <a:cubicBezTo>
                  <a:pt x="1795640" y="1300"/>
                  <a:pt x="1882484" y="88341"/>
                  <a:pt x="1883197" y="195952"/>
                </a:cubicBezTo>
                <a:lnTo>
                  <a:pt x="1883197" y="3927930"/>
                </a:lnTo>
                <a:cubicBezTo>
                  <a:pt x="1883197" y="4036512"/>
                  <a:pt x="1795431" y="4124537"/>
                  <a:pt x="1687167" y="4124537"/>
                </a:cubicBezTo>
                <a:lnTo>
                  <a:pt x="195377" y="4124537"/>
                </a:lnTo>
                <a:cubicBezTo>
                  <a:pt x="87367" y="4124174"/>
                  <a:pt x="0" y="4036256"/>
                  <a:pt x="0" y="3927930"/>
                </a:cubicBezTo>
                <a:lnTo>
                  <a:pt x="0" y="195952"/>
                </a:lnTo>
                <a:cubicBezTo>
                  <a:pt x="360" y="87626"/>
                  <a:pt x="88020" y="1"/>
                  <a:pt x="196031" y="1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96C53C-2726-470E-BC20-F4BACA68A1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1753" y="980795"/>
            <a:ext cx="1883197" cy="4124537"/>
          </a:xfrm>
          <a:custGeom>
            <a:avLst/>
            <a:gdLst>
              <a:gd name="connsiteX0" fmla="*/ 196031 w 1883197"/>
              <a:gd name="connsiteY0" fmla="*/ 1 h 4124537"/>
              <a:gd name="connsiteX1" fmla="*/ 368929 w 1883197"/>
              <a:gd name="connsiteY1" fmla="*/ 1 h 4124537"/>
              <a:gd name="connsiteX2" fmla="*/ 405007 w 1883197"/>
              <a:gd name="connsiteY2" fmla="*/ 36169 h 4124537"/>
              <a:gd name="connsiteX3" fmla="*/ 404998 w 1883197"/>
              <a:gd name="connsiteY3" fmla="*/ 36963 h 4124537"/>
              <a:gd name="connsiteX4" fmla="*/ 519219 w 1883197"/>
              <a:gd name="connsiteY4" fmla="*/ 150601 h 4124537"/>
              <a:gd name="connsiteX5" fmla="*/ 1368683 w 1883197"/>
              <a:gd name="connsiteY5" fmla="*/ 150601 h 4124537"/>
              <a:gd name="connsiteX6" fmla="*/ 1482381 w 1883197"/>
              <a:gd name="connsiteY6" fmla="*/ 36963 h 4124537"/>
              <a:gd name="connsiteX7" fmla="*/ 1518451 w 1883197"/>
              <a:gd name="connsiteY7" fmla="*/ 657 h 4124537"/>
              <a:gd name="connsiteX8" fmla="*/ 1688343 w 1883197"/>
              <a:gd name="connsiteY8" fmla="*/ 657 h 4124537"/>
              <a:gd name="connsiteX9" fmla="*/ 1883197 w 1883197"/>
              <a:gd name="connsiteY9" fmla="*/ 195952 h 4124537"/>
              <a:gd name="connsiteX10" fmla="*/ 1883197 w 1883197"/>
              <a:gd name="connsiteY10" fmla="*/ 3927930 h 4124537"/>
              <a:gd name="connsiteX11" fmla="*/ 1687167 w 1883197"/>
              <a:gd name="connsiteY11" fmla="*/ 4124537 h 4124537"/>
              <a:gd name="connsiteX12" fmla="*/ 195377 w 1883197"/>
              <a:gd name="connsiteY12" fmla="*/ 4124537 h 4124537"/>
              <a:gd name="connsiteX13" fmla="*/ 0 w 1883197"/>
              <a:gd name="connsiteY13" fmla="*/ 3927930 h 4124537"/>
              <a:gd name="connsiteX14" fmla="*/ 0 w 1883197"/>
              <a:gd name="connsiteY14" fmla="*/ 195952 h 4124537"/>
              <a:gd name="connsiteX15" fmla="*/ 196031 w 1883197"/>
              <a:gd name="connsiteY15" fmla="*/ 1 h 412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83197" h="4124537">
                <a:moveTo>
                  <a:pt x="196031" y="1"/>
                </a:moveTo>
                <a:lnTo>
                  <a:pt x="368929" y="1"/>
                </a:lnTo>
                <a:cubicBezTo>
                  <a:pt x="388849" y="-3"/>
                  <a:pt x="405003" y="16189"/>
                  <a:pt x="405007" y="36169"/>
                </a:cubicBezTo>
                <a:cubicBezTo>
                  <a:pt x="405007" y="36433"/>
                  <a:pt x="405004" y="36698"/>
                  <a:pt x="404998" y="36963"/>
                </a:cubicBezTo>
                <a:cubicBezTo>
                  <a:pt x="405358" y="99932"/>
                  <a:pt x="456433" y="150747"/>
                  <a:pt x="519219" y="150601"/>
                </a:cubicBezTo>
                <a:lnTo>
                  <a:pt x="1368683" y="150601"/>
                </a:lnTo>
                <a:cubicBezTo>
                  <a:pt x="1431264" y="150459"/>
                  <a:pt x="1482021" y="99728"/>
                  <a:pt x="1482381" y="36963"/>
                </a:cubicBezTo>
                <a:cubicBezTo>
                  <a:pt x="1482381" y="16963"/>
                  <a:pt x="1498508" y="728"/>
                  <a:pt x="1518451" y="657"/>
                </a:cubicBezTo>
                <a:lnTo>
                  <a:pt x="1688343" y="657"/>
                </a:lnTo>
                <a:cubicBezTo>
                  <a:pt x="1795640" y="1300"/>
                  <a:pt x="1882484" y="88341"/>
                  <a:pt x="1883197" y="195952"/>
                </a:cubicBezTo>
                <a:lnTo>
                  <a:pt x="1883197" y="3927930"/>
                </a:lnTo>
                <a:cubicBezTo>
                  <a:pt x="1883197" y="4036512"/>
                  <a:pt x="1795431" y="4124537"/>
                  <a:pt x="1687167" y="4124537"/>
                </a:cubicBezTo>
                <a:lnTo>
                  <a:pt x="195377" y="4124537"/>
                </a:lnTo>
                <a:cubicBezTo>
                  <a:pt x="87367" y="4124174"/>
                  <a:pt x="0" y="4036256"/>
                  <a:pt x="0" y="3927930"/>
                </a:cubicBezTo>
                <a:lnTo>
                  <a:pt x="0" y="195952"/>
                </a:lnTo>
                <a:cubicBezTo>
                  <a:pt x="360" y="87626"/>
                  <a:pt x="88020" y="1"/>
                  <a:pt x="196031" y="1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90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49B988-140D-42EA-95E8-800914661D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77992" y="872444"/>
            <a:ext cx="6248400" cy="2362200"/>
          </a:xfrm>
          <a:custGeom>
            <a:avLst/>
            <a:gdLst>
              <a:gd name="connsiteX0" fmla="*/ 127015 w 6248400"/>
              <a:gd name="connsiteY0" fmla="*/ 0 h 2362200"/>
              <a:gd name="connsiteX1" fmla="*/ 6121385 w 6248400"/>
              <a:gd name="connsiteY1" fmla="*/ 0 h 2362200"/>
              <a:gd name="connsiteX2" fmla="*/ 6248400 w 6248400"/>
              <a:gd name="connsiteY2" fmla="*/ 127015 h 2362200"/>
              <a:gd name="connsiteX3" fmla="*/ 6248400 w 6248400"/>
              <a:gd name="connsiteY3" fmla="*/ 2235185 h 2362200"/>
              <a:gd name="connsiteX4" fmla="*/ 6121385 w 6248400"/>
              <a:gd name="connsiteY4" fmla="*/ 2362200 h 2362200"/>
              <a:gd name="connsiteX5" fmla="*/ 127015 w 6248400"/>
              <a:gd name="connsiteY5" fmla="*/ 2362200 h 2362200"/>
              <a:gd name="connsiteX6" fmla="*/ 0 w 6248400"/>
              <a:gd name="connsiteY6" fmla="*/ 2235185 h 2362200"/>
              <a:gd name="connsiteX7" fmla="*/ 0 w 6248400"/>
              <a:gd name="connsiteY7" fmla="*/ 127015 h 2362200"/>
              <a:gd name="connsiteX8" fmla="*/ 127015 w 6248400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400" h="2362200">
                <a:moveTo>
                  <a:pt x="127015" y="0"/>
                </a:moveTo>
                <a:lnTo>
                  <a:pt x="6121385" y="0"/>
                </a:lnTo>
                <a:cubicBezTo>
                  <a:pt x="6191533" y="0"/>
                  <a:pt x="6248400" y="56867"/>
                  <a:pt x="6248400" y="127015"/>
                </a:cubicBezTo>
                <a:lnTo>
                  <a:pt x="6248400" y="2235185"/>
                </a:lnTo>
                <a:cubicBezTo>
                  <a:pt x="6248400" y="2305333"/>
                  <a:pt x="6191533" y="2362200"/>
                  <a:pt x="6121385" y="2362200"/>
                </a:cubicBezTo>
                <a:lnTo>
                  <a:pt x="127015" y="2362200"/>
                </a:lnTo>
                <a:cubicBezTo>
                  <a:pt x="56867" y="2362200"/>
                  <a:pt x="0" y="2305333"/>
                  <a:pt x="0" y="2235185"/>
                </a:cubicBezTo>
                <a:lnTo>
                  <a:pt x="0" y="127015"/>
                </a:lnTo>
                <a:cubicBezTo>
                  <a:pt x="0" y="56867"/>
                  <a:pt x="56867" y="0"/>
                  <a:pt x="12701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69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6B0FA0-C3DA-47D5-95A8-497B4BBA8B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112" y="1821159"/>
            <a:ext cx="3549349" cy="3851215"/>
          </a:xfrm>
          <a:prstGeom prst="roundRect">
            <a:avLst>
              <a:gd name="adj" fmla="val 632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72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E75E55-B3AF-4305-996B-E3180FD86E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29350" y="1498078"/>
            <a:ext cx="3858986" cy="3861844"/>
          </a:xfrm>
          <a:prstGeom prst="teardrop">
            <a:avLst/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0642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EDB16D-958F-4838-A4C3-3843387B4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65345" y="2129156"/>
            <a:ext cx="2597762" cy="2599688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6406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AA3EDA-CACA-4108-8A8E-CF0E04DEF3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0742" y="1865672"/>
            <a:ext cx="3124344" cy="3126658"/>
          </a:xfrm>
          <a:custGeom>
            <a:avLst/>
            <a:gdLst>
              <a:gd name="connsiteX0" fmla="*/ 1562172 w 3124344"/>
              <a:gd name="connsiteY0" fmla="*/ 0 h 3126658"/>
              <a:gd name="connsiteX1" fmla="*/ 3124344 w 3124344"/>
              <a:gd name="connsiteY1" fmla="*/ 0 h 3126658"/>
              <a:gd name="connsiteX2" fmla="*/ 3124344 w 3124344"/>
              <a:gd name="connsiteY2" fmla="*/ 1563329 h 3126658"/>
              <a:gd name="connsiteX3" fmla="*/ 1562172 w 3124344"/>
              <a:gd name="connsiteY3" fmla="*/ 3126658 h 3126658"/>
              <a:gd name="connsiteX4" fmla="*/ 0 w 3124344"/>
              <a:gd name="connsiteY4" fmla="*/ 1563329 h 3126658"/>
              <a:gd name="connsiteX5" fmla="*/ 1562172 w 3124344"/>
              <a:gd name="connsiteY5" fmla="*/ 0 h 312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4344" h="3126658">
                <a:moveTo>
                  <a:pt x="1562172" y="0"/>
                </a:moveTo>
                <a:lnTo>
                  <a:pt x="3124344" y="0"/>
                </a:lnTo>
                <a:lnTo>
                  <a:pt x="3124344" y="1563329"/>
                </a:lnTo>
                <a:cubicBezTo>
                  <a:pt x="3124344" y="2426732"/>
                  <a:pt x="2424936" y="3126658"/>
                  <a:pt x="1562172" y="3126658"/>
                </a:cubicBezTo>
                <a:cubicBezTo>
                  <a:pt x="699408" y="3126658"/>
                  <a:pt x="0" y="2426732"/>
                  <a:pt x="0" y="1563329"/>
                </a:cubicBezTo>
                <a:cubicBezTo>
                  <a:pt x="0" y="699926"/>
                  <a:pt x="699408" y="0"/>
                  <a:pt x="1562172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273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E75E55-B3AF-4305-996B-E3180FD86E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0742" y="1865672"/>
            <a:ext cx="3124344" cy="3126658"/>
          </a:xfrm>
          <a:custGeom>
            <a:avLst/>
            <a:gdLst>
              <a:gd name="connsiteX0" fmla="*/ 1788842 w 3577684"/>
              <a:gd name="connsiteY0" fmla="*/ 0 h 3580334"/>
              <a:gd name="connsiteX1" fmla="*/ 3577684 w 3577684"/>
              <a:gd name="connsiteY1" fmla="*/ 1790167 h 3580334"/>
              <a:gd name="connsiteX2" fmla="*/ 1788842 w 3577684"/>
              <a:gd name="connsiteY2" fmla="*/ 3580334 h 3580334"/>
              <a:gd name="connsiteX3" fmla="*/ 0 w 3577684"/>
              <a:gd name="connsiteY3" fmla="*/ 1790167 h 3580334"/>
              <a:gd name="connsiteX4" fmla="*/ 1788842 w 3577684"/>
              <a:gd name="connsiteY4" fmla="*/ 0 h 358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7684" h="3580334">
                <a:moveTo>
                  <a:pt x="1788842" y="0"/>
                </a:moveTo>
                <a:cubicBezTo>
                  <a:pt x="2776792" y="0"/>
                  <a:pt x="3577684" y="801485"/>
                  <a:pt x="3577684" y="1790167"/>
                </a:cubicBezTo>
                <a:cubicBezTo>
                  <a:pt x="3577684" y="2778849"/>
                  <a:pt x="2776792" y="3580334"/>
                  <a:pt x="1788842" y="3580334"/>
                </a:cubicBezTo>
                <a:cubicBezTo>
                  <a:pt x="800892" y="3580334"/>
                  <a:pt x="0" y="2778849"/>
                  <a:pt x="0" y="1790167"/>
                </a:cubicBezTo>
                <a:cubicBezTo>
                  <a:pt x="0" y="801485"/>
                  <a:pt x="800892" y="0"/>
                  <a:pt x="1788842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36389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A5B5C-CF92-459F-AC1F-C6668228CB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274B45-FBCC-4973-BDB5-A17F6624B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738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BFF1AAA-3850-40AF-B601-6CA54C3284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4470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CFE7A31-2AE3-4CE2-83A4-7F410ED5E6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5962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10921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61A5ECC-9B4A-4C97-B5E2-CE4CA63119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70135" y="2701824"/>
            <a:ext cx="3119442" cy="4483100"/>
          </a:xfrm>
          <a:custGeom>
            <a:avLst/>
            <a:gdLst>
              <a:gd name="connsiteX0" fmla="*/ 266775 w 3119442"/>
              <a:gd name="connsiteY0" fmla="*/ 0 h 4483100"/>
              <a:gd name="connsiteX1" fmla="*/ 2852667 w 3119442"/>
              <a:gd name="connsiteY1" fmla="*/ 0 h 4483100"/>
              <a:gd name="connsiteX2" fmla="*/ 3119442 w 3119442"/>
              <a:gd name="connsiteY2" fmla="*/ 286183 h 4483100"/>
              <a:gd name="connsiteX3" fmla="*/ 3119442 w 3119442"/>
              <a:gd name="connsiteY3" fmla="*/ 4196917 h 4483100"/>
              <a:gd name="connsiteX4" fmla="*/ 2852667 w 3119442"/>
              <a:gd name="connsiteY4" fmla="*/ 4483100 h 4483100"/>
              <a:gd name="connsiteX5" fmla="*/ 266775 w 3119442"/>
              <a:gd name="connsiteY5" fmla="*/ 4483100 h 4483100"/>
              <a:gd name="connsiteX6" fmla="*/ 0 w 3119442"/>
              <a:gd name="connsiteY6" fmla="*/ 4196917 h 4483100"/>
              <a:gd name="connsiteX7" fmla="*/ 0 w 3119442"/>
              <a:gd name="connsiteY7" fmla="*/ 286183 h 4483100"/>
              <a:gd name="connsiteX8" fmla="*/ 266775 w 3119442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442" h="4483100">
                <a:moveTo>
                  <a:pt x="266775" y="0"/>
                </a:moveTo>
                <a:lnTo>
                  <a:pt x="2852667" y="0"/>
                </a:lnTo>
                <a:cubicBezTo>
                  <a:pt x="3000003" y="0"/>
                  <a:pt x="3119442" y="128128"/>
                  <a:pt x="3119442" y="286183"/>
                </a:cubicBezTo>
                <a:lnTo>
                  <a:pt x="3119442" y="4196917"/>
                </a:lnTo>
                <a:cubicBezTo>
                  <a:pt x="3119442" y="4354972"/>
                  <a:pt x="3000003" y="4483100"/>
                  <a:pt x="2852667" y="4483100"/>
                </a:cubicBezTo>
                <a:lnTo>
                  <a:pt x="266775" y="4483100"/>
                </a:lnTo>
                <a:cubicBezTo>
                  <a:pt x="119439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39" y="0"/>
                  <a:pt x="26677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00F440A-F600-4E35-A346-FB2B4C57C4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53965" y="-276226"/>
            <a:ext cx="3119503" cy="4483100"/>
          </a:xfrm>
          <a:custGeom>
            <a:avLst/>
            <a:gdLst>
              <a:gd name="connsiteX0" fmla="*/ 266780 w 3119503"/>
              <a:gd name="connsiteY0" fmla="*/ 0 h 4483100"/>
              <a:gd name="connsiteX1" fmla="*/ 2852723 w 3119503"/>
              <a:gd name="connsiteY1" fmla="*/ 0 h 4483100"/>
              <a:gd name="connsiteX2" fmla="*/ 3119503 w 3119503"/>
              <a:gd name="connsiteY2" fmla="*/ 286183 h 4483100"/>
              <a:gd name="connsiteX3" fmla="*/ 3119503 w 3119503"/>
              <a:gd name="connsiteY3" fmla="*/ 4196917 h 4483100"/>
              <a:gd name="connsiteX4" fmla="*/ 2852723 w 3119503"/>
              <a:gd name="connsiteY4" fmla="*/ 4483100 h 4483100"/>
              <a:gd name="connsiteX5" fmla="*/ 266780 w 3119503"/>
              <a:gd name="connsiteY5" fmla="*/ 4483100 h 4483100"/>
              <a:gd name="connsiteX6" fmla="*/ 0 w 3119503"/>
              <a:gd name="connsiteY6" fmla="*/ 4196917 h 4483100"/>
              <a:gd name="connsiteX7" fmla="*/ 0 w 3119503"/>
              <a:gd name="connsiteY7" fmla="*/ 286183 h 4483100"/>
              <a:gd name="connsiteX8" fmla="*/ 266780 w 3119503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503" h="4483100">
                <a:moveTo>
                  <a:pt x="266780" y="0"/>
                </a:moveTo>
                <a:lnTo>
                  <a:pt x="2852723" y="0"/>
                </a:lnTo>
                <a:cubicBezTo>
                  <a:pt x="3000062" y="0"/>
                  <a:pt x="3119503" y="128128"/>
                  <a:pt x="3119503" y="286183"/>
                </a:cubicBezTo>
                <a:lnTo>
                  <a:pt x="3119503" y="4196917"/>
                </a:lnTo>
                <a:cubicBezTo>
                  <a:pt x="3119503" y="4354972"/>
                  <a:pt x="3000062" y="4483100"/>
                  <a:pt x="2852723" y="4483100"/>
                </a:cubicBezTo>
                <a:lnTo>
                  <a:pt x="266780" y="4483100"/>
                </a:lnTo>
                <a:cubicBezTo>
                  <a:pt x="119441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41" y="0"/>
                  <a:pt x="266780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B21234A-7756-4D3E-A868-56F07CEAF8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05499" y="-438151"/>
            <a:ext cx="3119442" cy="4483100"/>
          </a:xfrm>
          <a:custGeom>
            <a:avLst/>
            <a:gdLst>
              <a:gd name="connsiteX0" fmla="*/ 266775 w 3119442"/>
              <a:gd name="connsiteY0" fmla="*/ 0 h 4483100"/>
              <a:gd name="connsiteX1" fmla="*/ 2852667 w 3119442"/>
              <a:gd name="connsiteY1" fmla="*/ 0 h 4483100"/>
              <a:gd name="connsiteX2" fmla="*/ 3119442 w 3119442"/>
              <a:gd name="connsiteY2" fmla="*/ 286183 h 4483100"/>
              <a:gd name="connsiteX3" fmla="*/ 3119442 w 3119442"/>
              <a:gd name="connsiteY3" fmla="*/ 4196917 h 4483100"/>
              <a:gd name="connsiteX4" fmla="*/ 2852667 w 3119442"/>
              <a:gd name="connsiteY4" fmla="*/ 4483100 h 4483100"/>
              <a:gd name="connsiteX5" fmla="*/ 266775 w 3119442"/>
              <a:gd name="connsiteY5" fmla="*/ 4483100 h 4483100"/>
              <a:gd name="connsiteX6" fmla="*/ 0 w 3119442"/>
              <a:gd name="connsiteY6" fmla="*/ 4196917 h 4483100"/>
              <a:gd name="connsiteX7" fmla="*/ 0 w 3119442"/>
              <a:gd name="connsiteY7" fmla="*/ 286183 h 4483100"/>
              <a:gd name="connsiteX8" fmla="*/ 266775 w 3119442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442" h="4483100">
                <a:moveTo>
                  <a:pt x="266775" y="0"/>
                </a:moveTo>
                <a:lnTo>
                  <a:pt x="2852667" y="0"/>
                </a:lnTo>
                <a:cubicBezTo>
                  <a:pt x="3000003" y="0"/>
                  <a:pt x="3119442" y="128128"/>
                  <a:pt x="3119442" y="286183"/>
                </a:cubicBezTo>
                <a:lnTo>
                  <a:pt x="3119442" y="4196917"/>
                </a:lnTo>
                <a:cubicBezTo>
                  <a:pt x="3119442" y="4354972"/>
                  <a:pt x="3000003" y="4483100"/>
                  <a:pt x="2852667" y="4483100"/>
                </a:cubicBezTo>
                <a:lnTo>
                  <a:pt x="266775" y="4483100"/>
                </a:lnTo>
                <a:cubicBezTo>
                  <a:pt x="119439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39" y="0"/>
                  <a:pt x="26677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0FAF97-2050-4820-B830-58AE68110B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3678" y="2908300"/>
            <a:ext cx="3119503" cy="4483100"/>
          </a:xfrm>
          <a:custGeom>
            <a:avLst/>
            <a:gdLst>
              <a:gd name="connsiteX0" fmla="*/ 266780 w 3119503"/>
              <a:gd name="connsiteY0" fmla="*/ 0 h 4483100"/>
              <a:gd name="connsiteX1" fmla="*/ 2852723 w 3119503"/>
              <a:gd name="connsiteY1" fmla="*/ 0 h 4483100"/>
              <a:gd name="connsiteX2" fmla="*/ 3119503 w 3119503"/>
              <a:gd name="connsiteY2" fmla="*/ 286183 h 4483100"/>
              <a:gd name="connsiteX3" fmla="*/ 3119503 w 3119503"/>
              <a:gd name="connsiteY3" fmla="*/ 4196917 h 4483100"/>
              <a:gd name="connsiteX4" fmla="*/ 2852723 w 3119503"/>
              <a:gd name="connsiteY4" fmla="*/ 4483100 h 4483100"/>
              <a:gd name="connsiteX5" fmla="*/ 266780 w 3119503"/>
              <a:gd name="connsiteY5" fmla="*/ 4483100 h 4483100"/>
              <a:gd name="connsiteX6" fmla="*/ 0 w 3119503"/>
              <a:gd name="connsiteY6" fmla="*/ 4196917 h 4483100"/>
              <a:gd name="connsiteX7" fmla="*/ 0 w 3119503"/>
              <a:gd name="connsiteY7" fmla="*/ 286183 h 4483100"/>
              <a:gd name="connsiteX8" fmla="*/ 266780 w 3119503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503" h="4483100">
                <a:moveTo>
                  <a:pt x="266780" y="0"/>
                </a:moveTo>
                <a:lnTo>
                  <a:pt x="2852723" y="0"/>
                </a:lnTo>
                <a:cubicBezTo>
                  <a:pt x="3000062" y="0"/>
                  <a:pt x="3119503" y="128128"/>
                  <a:pt x="3119503" y="286183"/>
                </a:cubicBezTo>
                <a:lnTo>
                  <a:pt x="3119503" y="4196917"/>
                </a:lnTo>
                <a:cubicBezTo>
                  <a:pt x="3119503" y="4354972"/>
                  <a:pt x="3000062" y="4483100"/>
                  <a:pt x="2852723" y="4483100"/>
                </a:cubicBezTo>
                <a:lnTo>
                  <a:pt x="266780" y="4483100"/>
                </a:lnTo>
                <a:cubicBezTo>
                  <a:pt x="119441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41" y="0"/>
                  <a:pt x="266780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19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0" grpId="0" animBg="1"/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AFA352-CD02-4263-8B87-AC3A66989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5368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DE7961-9979-4014-9039-FA5A69295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5071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9475CF-4AFF-491F-A673-B905CF315D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92217" y="4277835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3859D89-DC74-4954-B80F-F8EF44D6BA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21920" y="4277835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C52CD3-D209-4402-95AF-AFFE811B07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3442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03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034385-2779-42B8-83E9-C614B22A0C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82467" y="683731"/>
            <a:ext cx="5141762" cy="5490539"/>
          </a:xfrm>
          <a:prstGeom prst="roundRect">
            <a:avLst>
              <a:gd name="adj" fmla="val 5434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538304-A41D-4C65-8C7A-8C5CEB6327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1995" y="0"/>
            <a:ext cx="3530179" cy="5524500"/>
          </a:xfrm>
          <a:custGeom>
            <a:avLst/>
            <a:gdLst>
              <a:gd name="connsiteX0" fmla="*/ 0 w 3911600"/>
              <a:gd name="connsiteY0" fmla="*/ 0 h 6121400"/>
              <a:gd name="connsiteX1" fmla="*/ 3911600 w 3911600"/>
              <a:gd name="connsiteY1" fmla="*/ 0 h 6121400"/>
              <a:gd name="connsiteX2" fmla="*/ 3911600 w 3911600"/>
              <a:gd name="connsiteY2" fmla="*/ 4165600 h 6121400"/>
              <a:gd name="connsiteX3" fmla="*/ 1955800 w 3911600"/>
              <a:gd name="connsiteY3" fmla="*/ 6121400 h 6121400"/>
              <a:gd name="connsiteX4" fmla="*/ 0 w 3911600"/>
              <a:gd name="connsiteY4" fmla="*/ 416560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6121400">
                <a:moveTo>
                  <a:pt x="0" y="0"/>
                </a:moveTo>
                <a:lnTo>
                  <a:pt x="3911600" y="0"/>
                </a:lnTo>
                <a:lnTo>
                  <a:pt x="3911600" y="4165600"/>
                </a:lnTo>
                <a:cubicBezTo>
                  <a:pt x="3911600" y="5245759"/>
                  <a:pt x="3035959" y="6121400"/>
                  <a:pt x="1955800" y="6121400"/>
                </a:cubicBezTo>
                <a:cubicBezTo>
                  <a:pt x="875641" y="6121400"/>
                  <a:pt x="0" y="5245759"/>
                  <a:pt x="0" y="416560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E017F2F-8F54-4215-9354-50E14F5527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53" y="2"/>
            <a:ext cx="4972047" cy="3241651"/>
          </a:xfrm>
          <a:custGeom>
            <a:avLst/>
            <a:gdLst>
              <a:gd name="connsiteX0" fmla="*/ 0 w 4972047"/>
              <a:gd name="connsiteY0" fmla="*/ 0 h 3241651"/>
              <a:gd name="connsiteX1" fmla="*/ 4972047 w 4972047"/>
              <a:gd name="connsiteY1" fmla="*/ 0 h 3241651"/>
              <a:gd name="connsiteX2" fmla="*/ 4972047 w 4972047"/>
              <a:gd name="connsiteY2" fmla="*/ 3241651 h 3241651"/>
              <a:gd name="connsiteX3" fmla="*/ 415612 w 4972047"/>
              <a:gd name="connsiteY3" fmla="*/ 3241651 h 3241651"/>
              <a:gd name="connsiteX4" fmla="*/ 0 w 4972047"/>
              <a:gd name="connsiteY4" fmla="*/ 2826039 h 324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2047" h="3241651">
                <a:moveTo>
                  <a:pt x="0" y="0"/>
                </a:moveTo>
                <a:lnTo>
                  <a:pt x="4972047" y="0"/>
                </a:lnTo>
                <a:lnTo>
                  <a:pt x="4972047" y="3241651"/>
                </a:lnTo>
                <a:lnTo>
                  <a:pt x="415612" y="3241651"/>
                </a:lnTo>
                <a:cubicBezTo>
                  <a:pt x="186076" y="3241651"/>
                  <a:pt x="0" y="3055575"/>
                  <a:pt x="0" y="2826039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D33847-A07F-42EA-92C5-C2EF55F597DC}"/>
              </a:ext>
            </a:extLst>
          </p:cNvPr>
          <p:cNvSpPr/>
          <p:nvPr userDrawn="1"/>
        </p:nvSpPr>
        <p:spPr>
          <a:xfrm>
            <a:off x="11379147" y="6153150"/>
            <a:ext cx="814553" cy="704850"/>
          </a:xfrm>
          <a:custGeom>
            <a:avLst/>
            <a:gdLst>
              <a:gd name="connsiteX0" fmla="*/ 850333 w 1165338"/>
              <a:gd name="connsiteY0" fmla="*/ 0 h 1008391"/>
              <a:gd name="connsiteX1" fmla="*/ 1103196 w 1165338"/>
              <a:gd name="connsiteY1" fmla="*/ 38230 h 1008391"/>
              <a:gd name="connsiteX2" fmla="*/ 1165338 w 1165338"/>
              <a:gd name="connsiteY2" fmla="*/ 60974 h 1008391"/>
              <a:gd name="connsiteX3" fmla="*/ 1165338 w 1165338"/>
              <a:gd name="connsiteY3" fmla="*/ 1008391 h 1008391"/>
              <a:gd name="connsiteX4" fmla="*/ 15244 w 1165338"/>
              <a:gd name="connsiteY4" fmla="*/ 1008391 h 1008391"/>
              <a:gd name="connsiteX5" fmla="*/ 4390 w 1165338"/>
              <a:gd name="connsiteY5" fmla="*/ 937275 h 1008391"/>
              <a:gd name="connsiteX6" fmla="*/ 0 w 1165338"/>
              <a:gd name="connsiteY6" fmla="*/ 850333 h 1008391"/>
              <a:gd name="connsiteX7" fmla="*/ 850333 w 1165338"/>
              <a:gd name="connsiteY7" fmla="*/ 0 h 1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5338" h="1008391">
                <a:moveTo>
                  <a:pt x="850333" y="0"/>
                </a:moveTo>
                <a:cubicBezTo>
                  <a:pt x="938388" y="0"/>
                  <a:pt x="1023317" y="13385"/>
                  <a:pt x="1103196" y="38230"/>
                </a:cubicBezTo>
                <a:lnTo>
                  <a:pt x="1165338" y="60974"/>
                </a:lnTo>
                <a:lnTo>
                  <a:pt x="1165338" y="1008391"/>
                </a:lnTo>
                <a:lnTo>
                  <a:pt x="15244" y="1008391"/>
                </a:lnTo>
                <a:lnTo>
                  <a:pt x="4390" y="937275"/>
                </a:lnTo>
                <a:cubicBezTo>
                  <a:pt x="1487" y="908689"/>
                  <a:pt x="0" y="879685"/>
                  <a:pt x="0" y="850333"/>
                </a:cubicBezTo>
                <a:cubicBezTo>
                  <a:pt x="0" y="380707"/>
                  <a:pt x="380707" y="0"/>
                  <a:pt x="8503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429F1-8B48-4DEE-85F0-80478ED00D18}"/>
              </a:ext>
            </a:extLst>
          </p:cNvPr>
          <p:cNvSpPr txBox="1"/>
          <p:nvPr userDrawn="1"/>
        </p:nvSpPr>
        <p:spPr>
          <a:xfrm flipH="1">
            <a:off x="11298424" y="6347801"/>
            <a:ext cx="70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mtClean="0">
                <a:solidFill>
                  <a:srgbClr val="546882"/>
                </a:solidFill>
                <a:latin typeface="+mj-lt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800" b="0" i="0" dirty="0">
              <a:solidFill>
                <a:srgbClr val="546882"/>
              </a:solidFill>
              <a:latin typeface="+mj-lt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0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50" r:id="rId3"/>
    <p:sldLayoutId id="2147483686" r:id="rId4"/>
    <p:sldLayoutId id="2147483678" r:id="rId5"/>
    <p:sldLayoutId id="2147483679" r:id="rId6"/>
    <p:sldLayoutId id="2147483687" r:id="rId7"/>
    <p:sldLayoutId id="2147483680" r:id="rId8"/>
    <p:sldLayoutId id="2147483691" r:id="rId9"/>
    <p:sldLayoutId id="2147483681" r:id="rId10"/>
    <p:sldLayoutId id="2147483682" r:id="rId11"/>
    <p:sldLayoutId id="2147483683" r:id="rId12"/>
    <p:sldLayoutId id="2147483690" r:id="rId13"/>
    <p:sldLayoutId id="2147483677" r:id="rId14"/>
    <p:sldLayoutId id="2147483693" r:id="rId15"/>
    <p:sldLayoutId id="2147483669" r:id="rId16"/>
    <p:sldLayoutId id="2147483666" r:id="rId17"/>
    <p:sldLayoutId id="2147483694" r:id="rId18"/>
    <p:sldLayoutId id="2147483692" r:id="rId19"/>
    <p:sldLayoutId id="2147483676" r:id="rId20"/>
    <p:sldLayoutId id="2147483667" r:id="rId21"/>
    <p:sldLayoutId id="2147483672" r:id="rId22"/>
    <p:sldLayoutId id="2147483671" r:id="rId23"/>
    <p:sldLayoutId id="2147483670" r:id="rId24"/>
    <p:sldLayoutId id="2147483668" r:id="rId25"/>
    <p:sldLayoutId id="2147483673" r:id="rId26"/>
    <p:sldLayoutId id="2147483665" r:id="rId27"/>
    <p:sldLayoutId id="2147483664" r:id="rId28"/>
    <p:sldLayoutId id="2147483661" r:id="rId29"/>
    <p:sldLayoutId id="2147483675" r:id="rId30"/>
    <p:sldLayoutId id="2147483662" r:id="rId31"/>
    <p:sldLayoutId id="214748368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6947" userDrawn="1">
          <p15:clr>
            <a:srgbClr val="F26B43"/>
          </p15:clr>
        </p15:guide>
        <p15:guide id="3" pos="7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jpe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51.jpeg"/><Relationship Id="rId5" Type="http://schemas.openxmlformats.org/officeDocument/2006/relationships/image" Target="../media/image7.pn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5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microsoft.com/office/2007/relationships/hdphoto" Target="../media/hdphoto17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microsoft.com/office/2007/relationships/hdphoto" Target="../media/hdphoto14.wdp"/><Relationship Id="rId17" Type="http://schemas.openxmlformats.org/officeDocument/2006/relationships/image" Target="../media/image61.png"/><Relationship Id="rId2" Type="http://schemas.openxmlformats.org/officeDocument/2006/relationships/image" Target="../media/image2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58.png"/><Relationship Id="rId5" Type="http://schemas.openxmlformats.org/officeDocument/2006/relationships/image" Target="../media/image7.png"/><Relationship Id="rId15" Type="http://schemas.openxmlformats.org/officeDocument/2006/relationships/image" Target="../media/image60.png"/><Relationship Id="rId10" Type="http://schemas.microsoft.com/office/2007/relationships/hdphoto" Target="../media/hdphoto13.wdp"/><Relationship Id="rId19" Type="http://schemas.openxmlformats.org/officeDocument/2006/relationships/image" Target="../media/image62.jpeg"/><Relationship Id="rId4" Type="http://schemas.openxmlformats.org/officeDocument/2006/relationships/image" Target="../media/image5.png"/><Relationship Id="rId9" Type="http://schemas.openxmlformats.org/officeDocument/2006/relationships/image" Target="../media/image57.png"/><Relationship Id="rId1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18" Type="http://schemas.microsoft.com/office/2007/relationships/hdphoto" Target="../media/hdphoto19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image" Target="../media/image2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66.png"/><Relationship Id="rId5" Type="http://schemas.openxmlformats.org/officeDocument/2006/relationships/image" Target="../media/image7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openxmlformats.org/officeDocument/2006/relationships/image" Target="../media/image64.jpeg"/><Relationship Id="rId1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jpeg"/><Relationship Id="rId18" Type="http://schemas.microsoft.com/office/2007/relationships/hdphoto" Target="../media/hdphoto23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microsoft.com/office/2007/relationships/hdphoto" Target="../media/hdphoto21.wdp"/><Relationship Id="rId17" Type="http://schemas.openxmlformats.org/officeDocument/2006/relationships/image" Target="../media/image78.png"/><Relationship Id="rId2" Type="http://schemas.openxmlformats.org/officeDocument/2006/relationships/image" Target="../media/image2.pn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74.png"/><Relationship Id="rId5" Type="http://schemas.openxmlformats.org/officeDocument/2006/relationships/image" Target="../media/image7.png"/><Relationship Id="rId15" Type="http://schemas.microsoft.com/office/2007/relationships/hdphoto" Target="../media/hdphoto22.wdp"/><Relationship Id="rId10" Type="http://schemas.microsoft.com/office/2007/relationships/hdphoto" Target="../media/hdphoto20.wdp"/><Relationship Id="rId4" Type="http://schemas.openxmlformats.org/officeDocument/2006/relationships/image" Target="../media/image5.png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jpe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81.jpeg"/><Relationship Id="rId5" Type="http://schemas.openxmlformats.org/officeDocument/2006/relationships/image" Target="../media/image7.png"/><Relationship Id="rId15" Type="http://schemas.openxmlformats.org/officeDocument/2006/relationships/image" Target="../media/image85.jpeg"/><Relationship Id="rId10" Type="http://schemas.microsoft.com/office/2007/relationships/hdphoto" Target="../media/hdphoto24.wdp"/><Relationship Id="rId4" Type="http://schemas.openxmlformats.org/officeDocument/2006/relationships/image" Target="../media/image5.png"/><Relationship Id="rId9" Type="http://schemas.openxmlformats.org/officeDocument/2006/relationships/image" Target="../media/image80.png"/><Relationship Id="rId1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89.jpeg"/><Relationship Id="rId5" Type="http://schemas.openxmlformats.org/officeDocument/2006/relationships/image" Target="../media/image7.png"/><Relationship Id="rId10" Type="http://schemas.openxmlformats.org/officeDocument/2006/relationships/image" Target="../media/image88.jpeg"/><Relationship Id="rId4" Type="http://schemas.openxmlformats.org/officeDocument/2006/relationships/image" Target="../media/image5.png"/><Relationship Id="rId9" Type="http://schemas.openxmlformats.org/officeDocument/2006/relationships/image" Target="../media/image87.jpeg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96.jpeg"/><Relationship Id="rId5" Type="http://schemas.openxmlformats.org/officeDocument/2006/relationships/image" Target="../media/image7.png"/><Relationship Id="rId10" Type="http://schemas.openxmlformats.org/officeDocument/2006/relationships/image" Target="../media/image95.jpeg"/><Relationship Id="rId4" Type="http://schemas.openxmlformats.org/officeDocument/2006/relationships/image" Target="../media/image5.png"/><Relationship Id="rId9" Type="http://schemas.openxmlformats.org/officeDocument/2006/relationships/image" Target="../media/image94.png"/><Relationship Id="rId14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103.jpeg"/><Relationship Id="rId5" Type="http://schemas.openxmlformats.org/officeDocument/2006/relationships/image" Target="../media/image7.png"/><Relationship Id="rId10" Type="http://schemas.openxmlformats.org/officeDocument/2006/relationships/image" Target="../media/image102.jpeg"/><Relationship Id="rId4" Type="http://schemas.openxmlformats.org/officeDocument/2006/relationships/image" Target="../media/image5.png"/><Relationship Id="rId9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microsoft.com/office/2007/relationships/hdphoto" Target="../media/hdphoto26.wdp"/><Relationship Id="rId18" Type="http://schemas.microsoft.com/office/2007/relationships/hdphoto" Target="../media/hdphoto28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image" Target="../media/image2.png"/><Relationship Id="rId16" Type="http://schemas.microsoft.com/office/2007/relationships/hdphoto" Target="../media/hdphoto27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microsoft.com/office/2007/relationships/hdphoto" Target="../media/hdphoto25.wdp"/><Relationship Id="rId5" Type="http://schemas.openxmlformats.org/officeDocument/2006/relationships/image" Target="../media/image7.png"/><Relationship Id="rId15" Type="http://schemas.openxmlformats.org/officeDocument/2006/relationships/image" Target="../media/image109.png"/><Relationship Id="rId10" Type="http://schemas.openxmlformats.org/officeDocument/2006/relationships/image" Target="../media/image106.png"/><Relationship Id="rId4" Type="http://schemas.openxmlformats.org/officeDocument/2006/relationships/image" Target="../media/image5.png"/><Relationship Id="rId9" Type="http://schemas.openxmlformats.org/officeDocument/2006/relationships/image" Target="../media/image105.jpeg"/><Relationship Id="rId14" Type="http://schemas.openxmlformats.org/officeDocument/2006/relationships/image" Target="../media/image10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12" Type="http://schemas.openxmlformats.org/officeDocument/2006/relationships/image" Target="../media/image2.png"/><Relationship Id="rId17" Type="http://schemas.microsoft.com/office/2007/relationships/hdphoto" Target="../media/hdphoto5.wdp"/><Relationship Id="rId2" Type="http://schemas.openxmlformats.org/officeDocument/2006/relationships/image" Target="../media/image8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7.png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7.png"/><Relationship Id="rId10" Type="http://schemas.microsoft.com/office/2007/relationships/hdphoto" Target="../media/hdphoto9.wdp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35.jpeg"/><Relationship Id="rId5" Type="http://schemas.openxmlformats.org/officeDocument/2006/relationships/image" Target="../media/image7.png"/><Relationship Id="rId10" Type="http://schemas.openxmlformats.org/officeDocument/2006/relationships/image" Target="../media/image34.jpeg"/><Relationship Id="rId4" Type="http://schemas.openxmlformats.org/officeDocument/2006/relationships/image" Target="../media/image5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11" Type="http://schemas.openxmlformats.org/officeDocument/2006/relationships/image" Target="../media/image41.jpeg"/><Relationship Id="rId5" Type="http://schemas.openxmlformats.org/officeDocument/2006/relationships/image" Target="../media/image7.pn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5.png"/><Relationship Id="rId9" Type="http://schemas.microsoft.com/office/2007/relationships/hdphoto" Target="../media/hdphoto10.wdp"/><Relationship Id="rId1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12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11" Type="http://schemas.microsoft.com/office/2007/relationships/hdphoto" Target="../media/hdphoto12.wdp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523FFFB-2094-40EB-9D2F-BDDB0C34C90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1874398" y="292721"/>
            <a:ext cx="4781059" cy="4891129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FD8FF9-55E9-49C6-A81C-275BA7C4472B}"/>
              </a:ext>
            </a:extLst>
          </p:cNvPr>
          <p:cNvSpPr/>
          <p:nvPr/>
        </p:nvSpPr>
        <p:spPr>
          <a:xfrm>
            <a:off x="4173165" y="1383645"/>
            <a:ext cx="8672937" cy="6371300"/>
          </a:xfrm>
          <a:prstGeom prst="roundRect">
            <a:avLst>
              <a:gd name="adj" fmla="val 7974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E6AA8CC-FD74-4863-8C88-82CA2AB3DCF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10104059" y="-113387"/>
            <a:ext cx="4452955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33" y="4132999"/>
            <a:ext cx="5236098" cy="2889059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896" y="1988079"/>
            <a:ext cx="690664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32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ОСНОВНІ РЕЗУЛЬТАТИ </a:t>
            </a:r>
          </a:p>
          <a:p>
            <a:pPr lvl="0"/>
            <a:r>
              <a:rPr lang="uk-UA" altLang="ru-UA" sz="24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ДІЯЛЬНОСТІ ЦЕНТРУ ВЕТЕРАНСЬКОГО РОЗВИТКУ НАЦІОНАЛЬНОГО УНІВЕРСИТЕТУ «ПОЛТАВСЬКА ПОЛІТЕХНІКА </a:t>
            </a:r>
            <a:endParaRPr lang="en-US" altLang="ru-UA" sz="2400" b="1" spc="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/>
            <a:r>
              <a:rPr lang="uk-UA" altLang="ru-UA" sz="24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81" y="6068289"/>
            <a:ext cx="22156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ru-UA" sz="24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nupp.edu.ua</a:t>
            </a:r>
            <a:endParaRPr lang="uk-UA" altLang="ru-UA" sz="2400" b="1" spc="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58979" y="2070722"/>
            <a:ext cx="282791" cy="2198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4" y="1696863"/>
            <a:ext cx="3907544" cy="30541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25" name="Freeform: Shape 11">
            <a:extLst>
              <a:ext uri="{FF2B5EF4-FFF2-40B4-BE49-F238E27FC236}">
                <a16:creationId xmlns:a16="http://schemas.microsoft.com/office/drawing/2014/main" id="{2523FFFB-2094-40EB-9D2F-BDDB0C34C90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1961306" y="4522182"/>
            <a:ext cx="4781059" cy="4891129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015559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573" y="3279502"/>
            <a:ext cx="26061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військовослужбовці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які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перебувають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на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лікуванні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реабілітації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на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Полтавщині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169573" y="3092914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25" y="2607108"/>
            <a:ext cx="1466941" cy="1470619"/>
          </a:xfrm>
          <a:prstGeom prst="rect">
            <a:avLst/>
          </a:prstGeom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50" y="1348449"/>
            <a:ext cx="11146499" cy="52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Ветерани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захисники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дізналися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про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можливості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у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сфері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освіти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, правового та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захисту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які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доступні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у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Центрі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Полтавської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політехніки</a:t>
            </a:r>
            <a:endParaRPr kumimoji="0" lang="ru-UA" altLang="ru-UA" sz="1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Захисники дізналися про можливості у сфері освіти, правового та соціального захисту, які доступні у Центрі ветеранського розвитку Полтавської політехніки 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21507" r="10053" b="13340"/>
          <a:stretch/>
        </p:blipFill>
        <p:spPr bwMode="auto">
          <a:xfrm>
            <a:off x="705224" y="2346655"/>
            <a:ext cx="4217236" cy="2662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7" name="Picture 4" descr="https://nupp.edu.ua/uploads/files/0/news/2023/12/01/Defenders%20opportunities%20in%20the%20field%20of%20education/IMG_6325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4" y="5180087"/>
            <a:ext cx="2199901" cy="1466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8" name="Picture 6" descr="https://nupp.edu.ua/uploads/files/0/news/2023/12/01/Defenders%20opportunities%20in%20the%20field%20of%20education/IMG_6430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10508" r="15296"/>
          <a:stretch/>
        </p:blipFill>
        <p:spPr bwMode="auto">
          <a:xfrm>
            <a:off x="10122960" y="4779785"/>
            <a:ext cx="1769072" cy="186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9" name="Picture 8" descr="https://nupp.edu.ua/uploads/files/0/news/2023/12/01/Defenders%20opportunities%20in%20the%20field%20of%20education/IMG_6426.jp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89" y="5180087"/>
            <a:ext cx="2177581" cy="1466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1" name="Picture 12" descr="https://nupp.edu.ua/uploads/files/0/news/2023/12/01/Defenders%20opportunities%20in%20the%20field%20of%20education/IMG_6386.jpg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/>
          <a:stretch/>
        </p:blipFill>
        <p:spPr bwMode="auto">
          <a:xfrm>
            <a:off x="7900471" y="2346655"/>
            <a:ext cx="1967911" cy="2610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2" name="Picture 14" descr="https://nupp.edu.ua/uploads/files/0/news/2023/12/01/Defenders%20opportunities%20in%20the%20field%20of%20education/IMG_6420.jp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16" y="5180087"/>
            <a:ext cx="2199901" cy="1466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3" name="Picture 16" descr="https://nupp.edu.ua/uploads/files/0/news/2023/12/01/Defenders%20opportunities%20in%20the%20field%20of%20education/IMG_6400.jp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84" y="5172011"/>
            <a:ext cx="2212015" cy="1474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44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090053" y="4225744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858" y="4303661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10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</a:t>
            </a:r>
            <a:r>
              <a:rPr lang="uk-UA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ічня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6372"/>
            <a:ext cx="524085" cy="9458141"/>
          </a:xfrm>
          <a:prstGeom prst="rect">
            <a:avLst/>
          </a:prstGeom>
        </p:spPr>
      </p:pic>
      <p:sp>
        <p:nvSpPr>
          <p:cNvPr id="47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4429" y="2708895"/>
            <a:ext cx="24567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3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</a:t>
            </a: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24</a:t>
            </a:r>
            <a:endParaRPr lang="uk-UA" altLang="ru-UA" sz="23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169573" y="4570019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015559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044" y="2943211"/>
            <a:ext cx="2641155" cy="16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4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45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4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5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4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ru-RU" sz="14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допомоги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врятованим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практичні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психологи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закладів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професійної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професійно-технічної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освіти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Полтавської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5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області</a:t>
            </a:r>
            <a:r>
              <a:rPr lang="ru-RU" sz="14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.</a:t>
            </a:r>
            <a:endParaRPr lang="uk-UA" sz="145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360508" y="2823298"/>
            <a:ext cx="2406286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50" y="1148424"/>
            <a:ext cx="11146499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Навчання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заступників</a:t>
            </a:r>
            <a:r>
              <a:rPr lang="ru-RU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директорів</a:t>
            </a:r>
            <a:r>
              <a:rPr lang="ru-RU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і </a:t>
            </a:r>
            <a:r>
              <a:rPr lang="ru-RU" sz="19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практичних</a:t>
            </a:r>
            <a:r>
              <a:rPr lang="ru-RU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психологів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закладів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професійної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ru-RU" sz="1900" b="1" dirty="0" smtClean="0"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9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та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професійно-технічної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освіти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області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щодо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налагодження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ефективної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комунікації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ru-RU" sz="1900" b="1" dirty="0" smtClean="0"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 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ветеранами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зі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звільненими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у запас </a:t>
            </a:r>
            <a:r>
              <a:rPr lang="ru-RU" sz="19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військовослужбовцями</a:t>
            </a:r>
            <a:endParaRPr kumimoji="0" lang="ru-UA" altLang="ru-UA" sz="19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588" y="2600549"/>
            <a:ext cx="1407890" cy="1477177"/>
          </a:xfrm>
          <a:prstGeom prst="rect">
            <a:avLst/>
          </a:prstGeom>
        </p:spPr>
      </p:pic>
      <p:pic>
        <p:nvPicPr>
          <p:cNvPr id="28" name="Picture 22" descr="https://nupp.edu.ua/uploads/files/0/news/2024/01/12/communication%20with%20military%20personnel/DSC_9848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1" y="4761843"/>
            <a:ext cx="2850542" cy="1898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7" name="Picture 26" descr="https://nupp.edu.ua/uploads/files/0/news/2024/01/12/communication%20with%20military%20personnel/DSC_9801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1"/>
          <a:stretch/>
        </p:blipFill>
        <p:spPr bwMode="auto">
          <a:xfrm>
            <a:off x="708908" y="2357506"/>
            <a:ext cx="3224849" cy="2289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8" name="Picture 28" descr="https://nupp.edu.ua/uploads/files/0/news/2024/01/12/communication%20with%20military%20personnel/DSC_9927.jp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20" y="4773678"/>
            <a:ext cx="2832776" cy="188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9" name="Picture 30" descr="https://nupp.edu.ua/uploads/files/0/news/2024/01/12/communication%20with%20military%20personnel/DSC_9656.jp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9" y="4761842"/>
            <a:ext cx="2838450" cy="189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0" name="Picture 32" descr="https://nupp.edu.ua/uploads/files/0/news/2024/01/12/communication%20with%20military%20personnel/DSC_9911.jpg"/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3" r="127"/>
          <a:stretch/>
        </p:blipFill>
        <p:spPr bwMode="auto">
          <a:xfrm>
            <a:off x="4073158" y="2354914"/>
            <a:ext cx="3025759" cy="2294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1" name="Picture 34" descr="https://nupp.edu.ua/uploads/files/0/news/2024/01/12/communication%20with%20military%20personnel/DSC_9794.jpg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2" b="21157"/>
          <a:stretch/>
        </p:blipFill>
        <p:spPr bwMode="auto">
          <a:xfrm>
            <a:off x="3685864" y="4761842"/>
            <a:ext cx="2156956" cy="1898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6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049397" y="4225744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202" y="4303661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12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</a:t>
            </a:r>
            <a:r>
              <a:rPr lang="uk-UA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ічня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1694"/>
            <a:ext cx="524085" cy="9458141"/>
          </a:xfrm>
          <a:prstGeom prst="rect">
            <a:avLst/>
          </a:prstGeom>
        </p:spPr>
      </p:pic>
      <p:sp>
        <p:nvSpPr>
          <p:cNvPr id="43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033" y="2422224"/>
            <a:ext cx="24567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 31</a:t>
            </a: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uk-UA" altLang="ru-UA" sz="23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417502"/>
            <a:ext cx="12192000" cy="444049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985318" y="3045289"/>
            <a:ext cx="1991440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cxnSp>
        <p:nvCxnSpPr>
          <p:cNvPr id="2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279950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3642371" y="2420011"/>
            <a:ext cx="97052" cy="4661478"/>
          </a:xfrm>
          <a:prstGeom prst="rect">
            <a:avLst/>
          </a:prstGeom>
        </p:spPr>
      </p:pic>
      <p:pic>
        <p:nvPicPr>
          <p:cNvPr id="1028" name="Picture 4" descr="Ректор Полтавської політехніки взяв участь в організаційний нараді ректорів університетів-виконавців експериментального урядового проєкту для ветеранів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r="10672"/>
          <a:stretch/>
        </p:blipFill>
        <p:spPr bwMode="auto">
          <a:xfrm>
            <a:off x="6969059" y="2601961"/>
            <a:ext cx="2074008" cy="2141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0" name="Picture 6" descr="https://nupp.edu.ua/uploads/files/0/news/2024/02/13/organizational%20meeting%20of%20the%20project%20for%20veterans/422606622_3478580625786732_2009980465683656981_n.jpg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3" r="9286" b="14479"/>
          <a:stretch/>
        </p:blipFill>
        <p:spPr bwMode="auto">
          <a:xfrm>
            <a:off x="4156673" y="4835145"/>
            <a:ext cx="4886394" cy="22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9668546" y="4272092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8351" y="4350009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30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січня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51" y="1406228"/>
            <a:ext cx="11024224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Кабінет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Міністрів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України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оприлюднив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Постанову </a:t>
            </a:r>
            <a:r>
              <a:rPr lang="ru-RU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від</a:t>
            </a:r>
            <a:r>
              <a:rPr lang="ru-RU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30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січня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2024 року </a:t>
            </a:r>
            <a:r>
              <a:rPr lang="ru-RU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№</a:t>
            </a:r>
            <a:r>
              <a:rPr lang="en-US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104</a:t>
            </a:r>
            <a:r>
              <a:rPr lang="ru-RU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реалізацію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експериментального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проекту з переходу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військової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служби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до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цивільного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життя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ветеранів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базі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закладів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освіти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засобами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освіти</a:t>
            </a:r>
            <a:r>
              <a:rPr lang="ru-RU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, спорту та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реабілітації</a:t>
            </a:r>
            <a:r>
              <a:rPr lang="ru-RU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»</a:t>
            </a:r>
            <a:endParaRPr kumimoji="0" lang="ru-UA" altLang="ru-UA" b="0" i="0" u="none" strike="noStrike" cap="none" normalizeH="0" baseline="0" dirty="0">
              <a:ln>
                <a:noFill/>
              </a:ln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 descr="Полтавська політехніка увійшла до п’ятірки університетів, які реалізовуватимуть урядовий експериментальний проєкт для ветеранів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12" y="2587921"/>
            <a:ext cx="2636734" cy="2155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417502"/>
            <a:ext cx="524085" cy="94581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86" y="3195363"/>
            <a:ext cx="909478" cy="1056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53" y="4472987"/>
            <a:ext cx="1031987" cy="1031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12" y="5544775"/>
            <a:ext cx="884029" cy="112140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0" y="3156420"/>
            <a:ext cx="1039215" cy="1152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00" y="4448750"/>
            <a:ext cx="1047750" cy="104775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776" y="2733894"/>
            <a:ext cx="1407890" cy="1477176"/>
          </a:xfrm>
          <a:prstGeom prst="rect">
            <a:avLst/>
          </a:prstGeom>
        </p:spPr>
      </p:pic>
      <p:pic>
        <p:nvPicPr>
          <p:cNvPr id="7" name="Picture 12" descr="https://nupp.edu.ua/uploads/files/0/news/2024/02/13/organizational%20meeting%20of%20the%20project%20for%20veterans/425264223_3478602179117910_4844516210994411387_n.jpg"/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" b="4700"/>
          <a:stretch/>
        </p:blipFill>
        <p:spPr bwMode="auto">
          <a:xfrm>
            <a:off x="9182926" y="4878691"/>
            <a:ext cx="2833398" cy="1873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9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697" y="2652125"/>
            <a:ext cx="1846536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УЧАСНИКИ:</a:t>
            </a:r>
            <a:endParaRPr lang="uk-UA" altLang="ru-UA" sz="24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272485"/>
            <a:ext cx="1072061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Меморіальний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захід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пам’яті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загиблого</a:t>
            </a:r>
            <a:r>
              <a:rPr lang="ru-RU" sz="24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випускника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бійця</a:t>
            </a:r>
            <a:r>
              <a:rPr lang="ru-RU" sz="24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«Азова» </a:t>
            </a: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Дмитра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Коряка</a:t>
            </a:r>
            <a:endParaRPr kumimoji="0" lang="ru-UA" altLang="ru-UA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2015559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746" y="3168496"/>
            <a:ext cx="2479655" cy="1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науково-педагогічні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працівники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студенти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курсанти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кафедри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університету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6790399" y="2158734"/>
            <a:ext cx="97839" cy="4699266"/>
          </a:xfrm>
          <a:prstGeom prst="rect">
            <a:avLst/>
          </a:prstGeom>
        </p:spPr>
      </p:pic>
      <p:cxnSp>
        <p:nvCxnSpPr>
          <p:cNvPr id="3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318746" y="4646263"/>
            <a:ext cx="247965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318746" y="3012712"/>
            <a:ext cx="247965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18" y="2473757"/>
            <a:ext cx="1480008" cy="1422245"/>
          </a:xfrm>
          <a:prstGeom prst="rect">
            <a:avLst/>
          </a:prstGeom>
        </p:spPr>
      </p:pic>
      <p:pic>
        <p:nvPicPr>
          <p:cNvPr id="1026" name="Picture 2" descr="https://nupp.edu.ua/uploads/files/0/news/2024/02/11/Dmytro%20Koryak/1%20%282%29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2370887"/>
            <a:ext cx="3331886" cy="2215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https://nupp.edu.ua/uploads/files/0/news/2024/02/11/Dmytro%20Koryak/DSC_1221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15" b="11863"/>
          <a:stretch/>
        </p:blipFill>
        <p:spPr bwMode="auto">
          <a:xfrm>
            <a:off x="4368902" y="2370887"/>
            <a:ext cx="1991611" cy="2215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0" name="Picture 6" descr="https://nupp.edu.ua/uploads/files/0/news/2024/02/11/Dmytro%20Koryak/1%20(1).jp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1" y="4729244"/>
            <a:ext cx="2805315" cy="1915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2" name="Picture 8" descr="https://nupp.edu.ua/uploads/files/0/news/2024/02/11/Dmytro%20Koryak/DSC_1160.jpg"/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5162" r="1"/>
          <a:stretch/>
        </p:blipFill>
        <p:spPr bwMode="auto">
          <a:xfrm>
            <a:off x="3733416" y="4729244"/>
            <a:ext cx="2892307" cy="1915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4" name="Picture 10" descr="https://nupp.edu.ua/uploads/files/0/news/2024/02/11/Dmytro%20Koryak/DSC_1163.jpg"/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4" b="3783"/>
          <a:stretch/>
        </p:blipFill>
        <p:spPr bwMode="auto">
          <a:xfrm>
            <a:off x="10021979" y="4493436"/>
            <a:ext cx="1884074" cy="2151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6" name="Picture 12" descr="https://nupp.edu.ua/uploads/files/0/news/2024/02/11/Dmytro%20Koryak/DSC_1305.jpg"/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27722"/>
          <a:stretch/>
        </p:blipFill>
        <p:spPr bwMode="auto">
          <a:xfrm>
            <a:off x="7335363" y="4895987"/>
            <a:ext cx="2259173" cy="174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8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090053" y="4026989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858" y="4104906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9 лютого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2377" y="2594975"/>
            <a:ext cx="24567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 57</a:t>
            </a: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uk-UA" altLang="ru-UA" sz="23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144125" y="4172526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0337" y="4239417"/>
            <a:ext cx="16978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11 лютого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255" y="3047888"/>
            <a:ext cx="2726137" cy="1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Ветерани війни, Федерація стронгмену України, </a:t>
            </a:r>
          </a:p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організатор – народний депутат України Василь </a:t>
            </a:r>
            <a:r>
              <a:rPr lang="uk-UA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Вирастюк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134255" y="2918825"/>
            <a:ext cx="255529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50" y="1148424"/>
            <a:ext cx="11146499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Презентація</a:t>
            </a:r>
            <a:r>
              <a:rPr lang="ru-RU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регіональному</a:t>
            </a:r>
            <a:r>
              <a:rPr lang="ru-RU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спортивному </a:t>
            </a:r>
            <a:r>
              <a:rPr lang="ru-RU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форумі</a:t>
            </a:r>
            <a:r>
              <a:rPr lang="ru-RU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ветеранів</a:t>
            </a:r>
            <a:r>
              <a:rPr lang="uk-UA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можливостей</a:t>
            </a:r>
            <a:r>
              <a:rPr lang="ru-RU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спортивної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реабілітації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спортивної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підготовки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базі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університету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діяльності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Центру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та перспектив,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які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відкриває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хаб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для </a:t>
            </a:r>
            <a:r>
              <a:rPr lang="ru-RU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ветеранів</a:t>
            </a:r>
            <a:endParaRPr lang="ru-UA" altLang="ru-UA" dirty="0"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26" y="2638644"/>
            <a:ext cx="1427584" cy="1427584"/>
          </a:xfrm>
          <a:prstGeom prst="rect">
            <a:avLst/>
          </a:prstGeom>
        </p:spPr>
      </p:pic>
      <p:pic>
        <p:nvPicPr>
          <p:cNvPr id="1026" name="Picture 2" descr="Делегація науковців і студентів Полтавської політехніки взяла участь у Регіональному спортивному форумі ветеранів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72" y="4696417"/>
            <a:ext cx="3213228" cy="2017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https://nupp.edu.ua/uploads/files/0/news/2024/02/13/Regional%20sports%20forum%20of%20veterans/IMG_3295.jp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0" y="4696417"/>
            <a:ext cx="2868863" cy="2017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0" name="Picture 6" descr="https://nupp.edu.ua/uploads/files/0/news/2024/02/13/Regional%20sports%20forum%20of%20veterans/IMG_3918.jp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58" y="4724412"/>
            <a:ext cx="2956563" cy="1989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4" name="Picture 10" descr="https://nupp.edu.ua/uploads/files/0/news/2024/02/13/Regional%20sports%20forum%20of%20veterans/1/IMG_3333.jp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04" y="2310885"/>
            <a:ext cx="3022618" cy="2243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6" name="Picture 12" descr="https://nupp.edu.ua/uploads/files/0/news/2024/02/13/Regional%20sports%20forum%20of%20veterans/1/422606642_3479370482374413_5457871632098697962_n.jpg"/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0" b="3553"/>
          <a:stretch/>
        </p:blipFill>
        <p:spPr bwMode="auto">
          <a:xfrm>
            <a:off x="6860408" y="4696417"/>
            <a:ext cx="1783164" cy="2017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cxnSp>
        <p:nvCxnSpPr>
          <p:cNvPr id="3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015559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127769" y="4508367"/>
            <a:ext cx="255529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s://nupp.edu.ua/uploads/files/0/news/2024/02/13/Regional%20sports%20forum%20of%20veterans/IMG_3400.jpg"/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r="9587" b="39751"/>
          <a:stretch/>
        </p:blipFill>
        <p:spPr bwMode="auto">
          <a:xfrm>
            <a:off x="656622" y="2349102"/>
            <a:ext cx="3266330" cy="2159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227" y="2542503"/>
            <a:ext cx="2456702" cy="2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1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1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 100+</a:t>
            </a:r>
            <a:r>
              <a:rPr lang="uk-UA" altLang="ru-UA" sz="21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uk-UA" altLang="ru-UA" sz="21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144125" y="4172526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3658" y="4250443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26-28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лютого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9" y="3120744"/>
            <a:ext cx="2606117" cy="11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FF00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22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працівники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і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працівниці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профспілкових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організацій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Полтавської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області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243389" y="2934156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cxnSp>
        <p:nvCxnSpPr>
          <p:cNvPr id="34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243389" y="4397234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51136" y="2015559"/>
            <a:ext cx="112510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36" y="1337801"/>
            <a:ext cx="113668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0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Представники</a:t>
            </a:r>
            <a:r>
              <a:rPr lang="ru-RU" sz="20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профспілкових</a:t>
            </a:r>
            <a:r>
              <a:rPr lang="ru-RU" sz="20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організацій</a:t>
            </a:r>
            <a:r>
              <a:rPr lang="ru-RU" sz="20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Полтавщини</a:t>
            </a:r>
            <a:r>
              <a:rPr lang="ru-RU" sz="2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успішно</a:t>
            </a:r>
            <a:r>
              <a:rPr lang="ru-RU" sz="2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пройшли</a:t>
            </a:r>
            <a:r>
              <a:rPr lang="ru-RU" sz="2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курс </a:t>
            </a:r>
            <a:r>
              <a:rPr lang="ru-RU" sz="20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із</a:t>
            </a:r>
            <a:r>
              <a:rPr lang="ru-RU" sz="2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підвищення</a:t>
            </a:r>
            <a:r>
              <a:rPr lang="ru-RU" sz="2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кваліфікації</a:t>
            </a:r>
            <a:r>
              <a:rPr lang="ru-RU" sz="2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базі</a:t>
            </a:r>
            <a:r>
              <a:rPr lang="ru-RU" sz="20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Центру </a:t>
            </a:r>
            <a:r>
              <a:rPr lang="ru-RU" sz="20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20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20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Полтавської</a:t>
            </a:r>
            <a:r>
              <a:rPr lang="ru-RU" sz="20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політехніки</a:t>
            </a:r>
            <a:endParaRPr kumimoji="0" lang="ru-UA" altLang="ru-UA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Представники профспілкових організацій Полтавщини успішно підвищили кваліфікацію на базі Центру ветеранського розвитку Полтавської політехнік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573" r="4126" b="10456"/>
          <a:stretch/>
        </p:blipFill>
        <p:spPr bwMode="auto">
          <a:xfrm>
            <a:off x="641849" y="2310885"/>
            <a:ext cx="3337556" cy="2242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 descr="https://nupp.edu.ua/uploads/files/0/news/2024/02/29/prof/1/IMG_8624.jpg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9347"/>
          <a:stretch/>
        </p:blipFill>
        <p:spPr bwMode="auto">
          <a:xfrm>
            <a:off x="6942648" y="2310885"/>
            <a:ext cx="2996445" cy="2242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4" name="Picture 6" descr="https://nupp.edu.ua/uploads/files/0/news/2024/02/29/prof/1/IMG_8774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2" y="4714058"/>
            <a:ext cx="2935364" cy="200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6" name="Picture 8" descr="https://nupp.edu.ua/uploads/files/0/news/2024/02/29/prof/1/IMG_8620.jp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35" y="4714058"/>
            <a:ext cx="3000795" cy="200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8" name="Picture 10" descr="https://nupp.edu.ua/uploads/files/0/news/2024/02/29/prof/1/IMG_8642.jpg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19201" r="10894"/>
          <a:stretch/>
        </p:blipFill>
        <p:spPr bwMode="auto">
          <a:xfrm>
            <a:off x="6932649" y="4714058"/>
            <a:ext cx="1296682" cy="200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60" name="Picture 12" descr="https://nupp.edu.ua/uploads/files/0/news/2024/02/29/prof/1/IMG_9040.jpg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3925" r="-1" b="13066"/>
          <a:stretch/>
        </p:blipFill>
        <p:spPr bwMode="auto">
          <a:xfrm>
            <a:off x="8401050" y="4714058"/>
            <a:ext cx="3388113" cy="1997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98" y="2543845"/>
            <a:ext cx="1495978" cy="149597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561" y="2539434"/>
            <a:ext cx="2456702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 27</a:t>
            </a: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uk-UA" altLang="ru-UA" sz="24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144125" y="4172526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4137" y="4240383"/>
            <a:ext cx="12777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квітня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4779" y="3120744"/>
            <a:ext cx="261583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Національної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гвардії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України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військовослужбовці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ЗСУ,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студенти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викладачі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.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475051" y="2934156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cxnSp>
        <p:nvCxnSpPr>
          <p:cNvPr id="34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475051" y="4401966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015559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237614"/>
            <a:ext cx="10889431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Зустріч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з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бійцями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-рекрутерами 12-тої </a:t>
            </a:r>
            <a:r>
              <a:rPr lang="ru-RU" sz="24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бригади</a:t>
            </a:r>
            <a:endParaRPr lang="en-US" sz="2400" b="1" dirty="0" smtClean="0"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спеціального</a:t>
            </a:r>
            <a:r>
              <a:rPr lang="ru-RU" sz="24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призначення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«Азов» НГУ</a:t>
            </a:r>
            <a:endParaRPr kumimoji="0" lang="ru-UA" altLang="ru-UA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На базі Центру ветеранського розвитку відбулася зустріч з бійцями бригади спецпризначення «Азов»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" y="2310886"/>
            <a:ext cx="3339989" cy="2226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82" y="2543845"/>
            <a:ext cx="1481759" cy="1481759"/>
          </a:xfrm>
          <a:prstGeom prst="rect">
            <a:avLst/>
          </a:prstGeom>
        </p:spPr>
      </p:pic>
      <p:pic>
        <p:nvPicPr>
          <p:cNvPr id="4100" name="Picture 4" descr="https://nupp.edu.ua/uploads/files/0/news/2024/04/05/azov/DSC_8989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41" y="4674324"/>
            <a:ext cx="2946137" cy="195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104" name="Picture 8" descr="https://nupp.edu.ua/uploads/files/0/news/2024/04/05/azov/DSC_9020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r="2280"/>
          <a:stretch/>
        </p:blipFill>
        <p:spPr bwMode="auto">
          <a:xfrm>
            <a:off x="7177278" y="4692650"/>
            <a:ext cx="2466975" cy="1941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106" name="Picture 10" descr="https://nupp.edu.ua/uploads/files/0/news/2024/04/05/azov/DSC_9008.jp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09" y="4674324"/>
            <a:ext cx="2946136" cy="195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9" name="Picture 6" descr="https://nupp.edu.ua/uploads/files/0/news/2024/04/05/azov/DSC_9084.jpg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"/>
          <a:stretch/>
        </p:blipFill>
        <p:spPr bwMode="auto">
          <a:xfrm>
            <a:off x="4188221" y="2310887"/>
            <a:ext cx="3053031" cy="2242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108" name="Picture 12" descr="https://nupp.edu.ua/uploads/files/0/news/2024/04/05/azov/DSC_9044.jpg"/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r="17676"/>
          <a:stretch/>
        </p:blipFill>
        <p:spPr bwMode="auto">
          <a:xfrm>
            <a:off x="9866902" y="4695430"/>
            <a:ext cx="1905000" cy="1938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5051" y="2540212"/>
            <a:ext cx="2456702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 45</a:t>
            </a: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uk-UA" altLang="ru-UA" sz="24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6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9919197" y="4172526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4686" y="4239417"/>
            <a:ext cx="16978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16 квітня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578" y="3120744"/>
            <a:ext cx="2435275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військовослужбовці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Збройних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сил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України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951578" y="2934156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cxnSp>
        <p:nvCxnSpPr>
          <p:cNvPr id="34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951578" y="4024611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015559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237614"/>
            <a:ext cx="10889431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Відкриті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тренування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серед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ветеранів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армресінгу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пауерліфтингу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гирьового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спорту та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настільного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тенісу</a:t>
            </a:r>
            <a:endParaRPr kumimoji="0" lang="ru-UA" altLang="ru-UA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14" y="2565008"/>
            <a:ext cx="1479059" cy="1479059"/>
          </a:xfrm>
          <a:prstGeom prst="rect">
            <a:avLst/>
          </a:prstGeom>
        </p:spPr>
      </p:pic>
      <p:pic>
        <p:nvPicPr>
          <p:cNvPr id="1026" name="Picture 2" descr="На базі Полтавської політехніки провели відкриті спортивні тренування серед ветеранів війни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/>
          <a:stretch/>
        </p:blipFill>
        <p:spPr bwMode="auto">
          <a:xfrm>
            <a:off x="758774" y="2426039"/>
            <a:ext cx="5907315" cy="420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https://nupp.edu.ua/uploads/files/0/news/2024/04/18/training%20veterans/DSC_4575.jpg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r="9116"/>
          <a:stretch/>
        </p:blipFill>
        <p:spPr bwMode="auto">
          <a:xfrm>
            <a:off x="6844179" y="4263782"/>
            <a:ext cx="2785405" cy="2366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1" name="Picture 6" descr="https://nupp.edu.ua/uploads/files/0/news/2024/04/18/training%20veterans/DSC_4670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15913" r="21024" b="821"/>
          <a:stretch/>
        </p:blipFill>
        <p:spPr bwMode="auto">
          <a:xfrm>
            <a:off x="9797185" y="4657322"/>
            <a:ext cx="2087371" cy="1973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578" y="2540212"/>
            <a:ext cx="2456702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 13</a:t>
            </a: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uk-UA" altLang="ru-UA" sz="24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49" y="2891667"/>
            <a:ext cx="2435275" cy="155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допомоги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врятованим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за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підтримки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UNFPA, 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Фонду ООН у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галузі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народонаселення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в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Україні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у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співпраці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з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місцевими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органами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влади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 ГО «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Інноваційні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соціальні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рішення</a:t>
            </a:r>
            <a:r>
              <a:rPr lang="ru-RU" sz="14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»</a:t>
            </a:r>
            <a:endParaRPr lang="uk-UA" sz="14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11149" y="2753719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cxnSp>
        <p:nvCxnSpPr>
          <p:cNvPr id="34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11149" y="4650133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015559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237614"/>
            <a:ext cx="10889431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Виставка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фотопроєкту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«</a:t>
            </a:r>
            <a:r>
              <a:rPr lang="ru-RU" sz="24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Біль</a:t>
            </a:r>
            <a:r>
              <a:rPr lang="ru-RU" sz="24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»,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присвяченого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героїзму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стійкості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прикордонників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окремого</a:t>
            </a:r>
            <a:r>
              <a:rPr lang="ru-RU" sz="24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контрольно-пропускного пункту «</a:t>
            </a:r>
            <a:r>
              <a:rPr lang="ru-RU" sz="24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Київ</a:t>
            </a:r>
            <a:r>
              <a:rPr lang="ru-RU" sz="24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»</a:t>
            </a:r>
            <a:endParaRPr kumimoji="0" lang="ru-UA" altLang="ru-UA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41" y="2565008"/>
            <a:ext cx="1492920" cy="1492920"/>
          </a:xfrm>
          <a:prstGeom prst="rect">
            <a:avLst/>
          </a:prstGeom>
        </p:spPr>
      </p:pic>
      <p:pic>
        <p:nvPicPr>
          <p:cNvPr id="2050" name="Picture 2" descr="У політехніці відкрилась фотовиставка «Біль» про нескорених прикордонників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11886" r="1672" b="14129"/>
          <a:stretch/>
        </p:blipFill>
        <p:spPr bwMode="auto">
          <a:xfrm>
            <a:off x="3392540" y="2357665"/>
            <a:ext cx="4617308" cy="2383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 descr="https://nupp.edu.ua/uploads/files/0/news/2024/04/22/Pain/DSC_7246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34" y="4886023"/>
            <a:ext cx="2648055" cy="176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4" name="Picture 6" descr="https://nupp.edu.ua/uploads/files/0/news/2024/04/22/Pain/DSC_7425.JP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9" y="4883873"/>
            <a:ext cx="2651290" cy="1763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6" name="Picture 8" descr="https://nupp.edu.ua/uploads/files/0/news/2024/04/22/Pain/DSC_7307.JPG"/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t="18542" r="18837" b="16905"/>
          <a:stretch/>
        </p:blipFill>
        <p:spPr bwMode="auto">
          <a:xfrm>
            <a:off x="8168293" y="2357666"/>
            <a:ext cx="1761038" cy="2383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8" name="Picture 10" descr="https://nupp.edu.ua/uploads/files/0/news/2024/04/22/Pain/DSC_7234.JP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01" y="4878701"/>
            <a:ext cx="2605267" cy="1768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60" name="Picture 12" descr="https://nupp.edu.ua/uploads/files/0/news/2024/04/22/Pain/DSC_7374.JPG"/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" t="2202" r="11569" b="22495"/>
          <a:stretch/>
        </p:blipFill>
        <p:spPr bwMode="auto">
          <a:xfrm>
            <a:off x="6235430" y="4886023"/>
            <a:ext cx="2898842" cy="1768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8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090053" y="4225744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858" y="4303661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19-24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квітн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я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921" y="2355925"/>
            <a:ext cx="24567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 55</a:t>
            </a: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uk-UA" altLang="ru-UA" sz="23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E4FC69D-57E5-45DE-9A87-80DA630287C7}"/>
              </a:ext>
            </a:extLst>
          </p:cNvPr>
          <p:cNvSpPr/>
          <p:nvPr/>
        </p:nvSpPr>
        <p:spPr>
          <a:xfrm rot="13500000">
            <a:off x="7666764" y="2606296"/>
            <a:ext cx="4378553" cy="5253899"/>
          </a:xfrm>
          <a:custGeom>
            <a:avLst/>
            <a:gdLst>
              <a:gd name="connsiteX0" fmla="*/ 1096184 w 2559784"/>
              <a:gd name="connsiteY0" fmla="*/ 283542 h 3071529"/>
              <a:gd name="connsiteX1" fmla="*/ 451817 w 2559784"/>
              <a:gd name="connsiteY1" fmla="*/ 984010 h 3071529"/>
              <a:gd name="connsiteX2" fmla="*/ 16334 w 2559784"/>
              <a:gd name="connsiteY2" fmla="*/ 1452164 h 3071529"/>
              <a:gd name="connsiteX3" fmla="*/ 558021 w 2559784"/>
              <a:gd name="connsiteY3" fmla="*/ 2171302 h 3071529"/>
              <a:gd name="connsiteX4" fmla="*/ 1126092 w 2559784"/>
              <a:gd name="connsiteY4" fmla="*/ 2351229 h 3071529"/>
              <a:gd name="connsiteX5" fmla="*/ 1394126 w 2559784"/>
              <a:gd name="connsiteY5" fmla="*/ 2652791 h 3071529"/>
              <a:gd name="connsiteX6" fmla="*/ 1975818 w 2559784"/>
              <a:gd name="connsiteY6" fmla="*/ 3062842 h 3071529"/>
              <a:gd name="connsiteX7" fmla="*/ 2550175 w 2559784"/>
              <a:gd name="connsiteY7" fmla="*/ 2740992 h 3071529"/>
              <a:gd name="connsiteX8" fmla="*/ 2358437 w 2559784"/>
              <a:gd name="connsiteY8" fmla="*/ 2232071 h 3071529"/>
              <a:gd name="connsiteX9" fmla="*/ 1936384 w 2559784"/>
              <a:gd name="connsiteY9" fmla="*/ 1853548 h 3071529"/>
              <a:gd name="connsiteX10" fmla="*/ 1779507 w 2559784"/>
              <a:gd name="connsiteY10" fmla="*/ 1336054 h 3071529"/>
              <a:gd name="connsiteX11" fmla="*/ 2030967 w 2559784"/>
              <a:gd name="connsiteY11" fmla="*/ 997917 h 3071529"/>
              <a:gd name="connsiteX12" fmla="*/ 2084974 w 2559784"/>
              <a:gd name="connsiteY12" fmla="*/ 178672 h 3071529"/>
              <a:gd name="connsiteX13" fmla="*/ 1462515 w 2559784"/>
              <a:gd name="connsiteY13" fmla="*/ 27700 h 3071529"/>
              <a:gd name="connsiteX14" fmla="*/ 1096184 w 2559784"/>
              <a:gd name="connsiteY14" fmla="*/ 283542 h 307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9784" h="3071529">
                <a:moveTo>
                  <a:pt x="1096184" y="283542"/>
                </a:moveTo>
                <a:cubicBezTo>
                  <a:pt x="890444" y="524429"/>
                  <a:pt x="758713" y="849327"/>
                  <a:pt x="451817" y="984010"/>
                </a:cubicBezTo>
                <a:cubicBezTo>
                  <a:pt x="242648" y="1075831"/>
                  <a:pt x="68246" y="1218706"/>
                  <a:pt x="16334" y="1452164"/>
                </a:cubicBezTo>
                <a:cubicBezTo>
                  <a:pt x="-71010" y="1844975"/>
                  <a:pt x="203786" y="2096149"/>
                  <a:pt x="558021" y="2171302"/>
                </a:cubicBezTo>
                <a:cubicBezTo>
                  <a:pt x="754046" y="2212926"/>
                  <a:pt x="964072" y="2233405"/>
                  <a:pt x="1126092" y="2351229"/>
                </a:cubicBezTo>
                <a:cubicBezTo>
                  <a:pt x="1235249" y="2430667"/>
                  <a:pt x="1310972" y="2546396"/>
                  <a:pt x="1394126" y="2652791"/>
                </a:cubicBezTo>
                <a:cubicBezTo>
                  <a:pt x="1543478" y="2843957"/>
                  <a:pt x="1737311" y="3018265"/>
                  <a:pt x="1975818" y="3062842"/>
                </a:cubicBezTo>
                <a:cubicBezTo>
                  <a:pt x="2214228" y="3107419"/>
                  <a:pt x="2496263" y="2977498"/>
                  <a:pt x="2550175" y="2740992"/>
                </a:cubicBezTo>
                <a:cubicBezTo>
                  <a:pt x="2592276" y="2556588"/>
                  <a:pt x="2490168" y="2367707"/>
                  <a:pt x="2358437" y="2232071"/>
                </a:cubicBezTo>
                <a:cubicBezTo>
                  <a:pt x="2226706" y="2096340"/>
                  <a:pt x="2063543" y="1993565"/>
                  <a:pt x="1936384" y="1853548"/>
                </a:cubicBezTo>
                <a:cubicBezTo>
                  <a:pt x="1809225" y="1713625"/>
                  <a:pt x="1719404" y="1515410"/>
                  <a:pt x="1779507" y="1336054"/>
                </a:cubicBezTo>
                <a:cubicBezTo>
                  <a:pt x="1824465" y="1201942"/>
                  <a:pt x="1941909" y="1107835"/>
                  <a:pt x="2030967" y="997917"/>
                </a:cubicBezTo>
                <a:cubicBezTo>
                  <a:pt x="2211180" y="775508"/>
                  <a:pt x="2297762" y="408986"/>
                  <a:pt x="2084974" y="178672"/>
                </a:cubicBezTo>
                <a:cubicBezTo>
                  <a:pt x="1932193" y="13318"/>
                  <a:pt x="1677876" y="-37927"/>
                  <a:pt x="1462515" y="27700"/>
                </a:cubicBezTo>
                <a:cubicBezTo>
                  <a:pt x="1306591" y="75135"/>
                  <a:pt x="1193148" y="170004"/>
                  <a:pt x="1096184" y="283542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5690FA8-FD05-4286-8638-603A417508DB}"/>
              </a:ext>
            </a:extLst>
          </p:cNvPr>
          <p:cNvSpPr/>
          <p:nvPr/>
        </p:nvSpPr>
        <p:spPr>
          <a:xfrm rot="19350864">
            <a:off x="216405" y="268205"/>
            <a:ext cx="4378553" cy="5253899"/>
          </a:xfrm>
          <a:custGeom>
            <a:avLst/>
            <a:gdLst>
              <a:gd name="connsiteX0" fmla="*/ 1096184 w 2559784"/>
              <a:gd name="connsiteY0" fmla="*/ 283542 h 3071529"/>
              <a:gd name="connsiteX1" fmla="*/ 451817 w 2559784"/>
              <a:gd name="connsiteY1" fmla="*/ 984010 h 3071529"/>
              <a:gd name="connsiteX2" fmla="*/ 16334 w 2559784"/>
              <a:gd name="connsiteY2" fmla="*/ 1452164 h 3071529"/>
              <a:gd name="connsiteX3" fmla="*/ 558021 w 2559784"/>
              <a:gd name="connsiteY3" fmla="*/ 2171302 h 3071529"/>
              <a:gd name="connsiteX4" fmla="*/ 1126092 w 2559784"/>
              <a:gd name="connsiteY4" fmla="*/ 2351229 h 3071529"/>
              <a:gd name="connsiteX5" fmla="*/ 1394126 w 2559784"/>
              <a:gd name="connsiteY5" fmla="*/ 2652791 h 3071529"/>
              <a:gd name="connsiteX6" fmla="*/ 1975818 w 2559784"/>
              <a:gd name="connsiteY6" fmla="*/ 3062842 h 3071529"/>
              <a:gd name="connsiteX7" fmla="*/ 2550175 w 2559784"/>
              <a:gd name="connsiteY7" fmla="*/ 2740992 h 3071529"/>
              <a:gd name="connsiteX8" fmla="*/ 2358437 w 2559784"/>
              <a:gd name="connsiteY8" fmla="*/ 2232071 h 3071529"/>
              <a:gd name="connsiteX9" fmla="*/ 1936384 w 2559784"/>
              <a:gd name="connsiteY9" fmla="*/ 1853548 h 3071529"/>
              <a:gd name="connsiteX10" fmla="*/ 1779507 w 2559784"/>
              <a:gd name="connsiteY10" fmla="*/ 1336054 h 3071529"/>
              <a:gd name="connsiteX11" fmla="*/ 2030967 w 2559784"/>
              <a:gd name="connsiteY11" fmla="*/ 997917 h 3071529"/>
              <a:gd name="connsiteX12" fmla="*/ 2084974 w 2559784"/>
              <a:gd name="connsiteY12" fmla="*/ 178672 h 3071529"/>
              <a:gd name="connsiteX13" fmla="*/ 1462515 w 2559784"/>
              <a:gd name="connsiteY13" fmla="*/ 27700 h 3071529"/>
              <a:gd name="connsiteX14" fmla="*/ 1096184 w 2559784"/>
              <a:gd name="connsiteY14" fmla="*/ 283542 h 307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9784" h="3071529">
                <a:moveTo>
                  <a:pt x="1096184" y="283542"/>
                </a:moveTo>
                <a:cubicBezTo>
                  <a:pt x="890444" y="524429"/>
                  <a:pt x="758713" y="849327"/>
                  <a:pt x="451817" y="984010"/>
                </a:cubicBezTo>
                <a:cubicBezTo>
                  <a:pt x="242648" y="1075831"/>
                  <a:pt x="68246" y="1218706"/>
                  <a:pt x="16334" y="1452164"/>
                </a:cubicBezTo>
                <a:cubicBezTo>
                  <a:pt x="-71010" y="1844975"/>
                  <a:pt x="203786" y="2096149"/>
                  <a:pt x="558021" y="2171302"/>
                </a:cubicBezTo>
                <a:cubicBezTo>
                  <a:pt x="754046" y="2212926"/>
                  <a:pt x="964072" y="2233405"/>
                  <a:pt x="1126092" y="2351229"/>
                </a:cubicBezTo>
                <a:cubicBezTo>
                  <a:pt x="1235249" y="2430667"/>
                  <a:pt x="1310972" y="2546396"/>
                  <a:pt x="1394126" y="2652791"/>
                </a:cubicBezTo>
                <a:cubicBezTo>
                  <a:pt x="1543478" y="2843957"/>
                  <a:pt x="1737311" y="3018265"/>
                  <a:pt x="1975818" y="3062842"/>
                </a:cubicBezTo>
                <a:cubicBezTo>
                  <a:pt x="2214228" y="3107419"/>
                  <a:pt x="2496263" y="2977498"/>
                  <a:pt x="2550175" y="2740992"/>
                </a:cubicBezTo>
                <a:cubicBezTo>
                  <a:pt x="2592276" y="2556588"/>
                  <a:pt x="2490168" y="2367707"/>
                  <a:pt x="2358437" y="2232071"/>
                </a:cubicBezTo>
                <a:cubicBezTo>
                  <a:pt x="2226706" y="2096340"/>
                  <a:pt x="2063543" y="1993565"/>
                  <a:pt x="1936384" y="1853548"/>
                </a:cubicBezTo>
                <a:cubicBezTo>
                  <a:pt x="1809225" y="1713625"/>
                  <a:pt x="1719404" y="1515410"/>
                  <a:pt x="1779507" y="1336054"/>
                </a:cubicBezTo>
                <a:cubicBezTo>
                  <a:pt x="1824465" y="1201942"/>
                  <a:pt x="1941909" y="1107835"/>
                  <a:pt x="2030967" y="997917"/>
                </a:cubicBezTo>
                <a:cubicBezTo>
                  <a:pt x="2211180" y="775508"/>
                  <a:pt x="2297762" y="408986"/>
                  <a:pt x="2084974" y="178672"/>
                </a:cubicBezTo>
                <a:cubicBezTo>
                  <a:pt x="1932193" y="13318"/>
                  <a:pt x="1677876" y="-37927"/>
                  <a:pt x="1462515" y="27700"/>
                </a:cubicBezTo>
                <a:cubicBezTo>
                  <a:pt x="1306591" y="75135"/>
                  <a:pt x="1193148" y="170004"/>
                  <a:pt x="1096184" y="283542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8EF11E0-520B-46D8-B62F-2DFD0E1642D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050699" y="4939286"/>
            <a:ext cx="1025129" cy="494958"/>
          </a:xfrm>
          <a:custGeom>
            <a:avLst/>
            <a:gdLst>
              <a:gd name="connsiteX0" fmla="*/ 0 w 1025129"/>
              <a:gd name="connsiteY0" fmla="*/ 494958 h 494958"/>
              <a:gd name="connsiteX1" fmla="*/ 8639 w 1025129"/>
              <a:gd name="connsiteY1" fmla="*/ 409512 h 494958"/>
              <a:gd name="connsiteX2" fmla="*/ 512564 w 1025129"/>
              <a:gd name="connsiteY2" fmla="*/ 0 h 494958"/>
              <a:gd name="connsiteX3" fmla="*/ 1016490 w 1025129"/>
              <a:gd name="connsiteY3" fmla="*/ 409512 h 494958"/>
              <a:gd name="connsiteX4" fmla="*/ 1025129 w 1025129"/>
              <a:gd name="connsiteY4" fmla="*/ 494958 h 49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129" h="494958">
                <a:moveTo>
                  <a:pt x="0" y="494958"/>
                </a:moveTo>
                <a:lnTo>
                  <a:pt x="8639" y="409512"/>
                </a:lnTo>
                <a:cubicBezTo>
                  <a:pt x="56602" y="175804"/>
                  <a:pt x="263992" y="0"/>
                  <a:pt x="512564" y="0"/>
                </a:cubicBezTo>
                <a:cubicBezTo>
                  <a:pt x="761136" y="0"/>
                  <a:pt x="968526" y="175804"/>
                  <a:pt x="1016490" y="409512"/>
                </a:cubicBezTo>
                <a:lnTo>
                  <a:pt x="1025129" y="494958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6EC48D-A987-4ECD-8628-1CD38C42460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5828" y="4395109"/>
            <a:ext cx="1028752" cy="554552"/>
          </a:xfrm>
          <a:custGeom>
            <a:avLst/>
            <a:gdLst>
              <a:gd name="connsiteX0" fmla="*/ 1028752 w 1028752"/>
              <a:gd name="connsiteY0" fmla="*/ 512874 h 554552"/>
              <a:gd name="connsiteX1" fmla="*/ 1024538 w 1028752"/>
              <a:gd name="connsiteY1" fmla="*/ 554552 h 554552"/>
              <a:gd name="connsiteX2" fmla="*/ 4214 w 1028752"/>
              <a:gd name="connsiteY2" fmla="*/ 554552 h 554552"/>
              <a:gd name="connsiteX3" fmla="*/ 0 w 1028752"/>
              <a:gd name="connsiteY3" fmla="*/ 512874 h 554552"/>
              <a:gd name="connsiteX4" fmla="*/ 514376 w 1028752"/>
              <a:gd name="connsiteY4" fmla="*/ 0 h 554552"/>
              <a:gd name="connsiteX5" fmla="*/ 1028752 w 1028752"/>
              <a:gd name="connsiteY5" fmla="*/ 512874 h 5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8752" h="554552">
                <a:moveTo>
                  <a:pt x="1028752" y="512874"/>
                </a:moveTo>
                <a:lnTo>
                  <a:pt x="1024538" y="554552"/>
                </a:lnTo>
                <a:lnTo>
                  <a:pt x="4214" y="554552"/>
                </a:lnTo>
                <a:lnTo>
                  <a:pt x="0" y="512874"/>
                </a:lnTo>
                <a:cubicBezTo>
                  <a:pt x="0" y="229622"/>
                  <a:pt x="230294" y="0"/>
                  <a:pt x="514376" y="0"/>
                </a:cubicBezTo>
                <a:cubicBezTo>
                  <a:pt x="798458" y="0"/>
                  <a:pt x="1028752" y="229622"/>
                  <a:pt x="1028752" y="5128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1B9F1D52-88B6-4D2E-9403-7623A11C7262}"/>
              </a:ext>
            </a:extLst>
          </p:cNvPr>
          <p:cNvSpPr/>
          <p:nvPr/>
        </p:nvSpPr>
        <p:spPr>
          <a:xfrm>
            <a:off x="904972" y="2841194"/>
            <a:ext cx="10410811" cy="4017361"/>
          </a:xfrm>
          <a:prstGeom prst="round2SameRect">
            <a:avLst/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435368"/>
              </a:solidFill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031C66F-BFEA-4305-933B-8DE22E0192E4}"/>
              </a:ext>
            </a:extLst>
          </p:cNvPr>
          <p:cNvSpPr>
            <a:spLocks/>
          </p:cNvSpPr>
          <p:nvPr/>
        </p:nvSpPr>
        <p:spPr bwMode="auto">
          <a:xfrm rot="16200000">
            <a:off x="410675" y="4170803"/>
            <a:ext cx="1572942" cy="1006794"/>
          </a:xfrm>
          <a:custGeom>
            <a:avLst/>
            <a:gdLst>
              <a:gd name="T0" fmla="*/ 4 w 592"/>
              <a:gd name="T1" fmla="*/ 0 h 343"/>
              <a:gd name="T2" fmla="*/ 0 w 592"/>
              <a:gd name="T3" fmla="*/ 47 h 343"/>
              <a:gd name="T4" fmla="*/ 296 w 592"/>
              <a:gd name="T5" fmla="*/ 343 h 343"/>
              <a:gd name="T6" fmla="*/ 592 w 592"/>
              <a:gd name="T7" fmla="*/ 47 h 343"/>
              <a:gd name="T8" fmla="*/ 588 w 592"/>
              <a:gd name="T9" fmla="*/ 0 h 343"/>
              <a:gd name="T10" fmla="*/ 4 w 592"/>
              <a:gd name="T11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343">
                <a:moveTo>
                  <a:pt x="4" y="0"/>
                </a:moveTo>
                <a:cubicBezTo>
                  <a:pt x="1" y="16"/>
                  <a:pt x="0" y="31"/>
                  <a:pt x="0" y="47"/>
                </a:cubicBezTo>
                <a:cubicBezTo>
                  <a:pt x="0" y="211"/>
                  <a:pt x="133" y="343"/>
                  <a:pt x="296" y="343"/>
                </a:cubicBezTo>
                <a:cubicBezTo>
                  <a:pt x="459" y="343"/>
                  <a:pt x="592" y="211"/>
                  <a:pt x="592" y="47"/>
                </a:cubicBezTo>
                <a:cubicBezTo>
                  <a:pt x="592" y="31"/>
                  <a:pt x="591" y="16"/>
                  <a:pt x="588" y="0"/>
                </a:cubicBezTo>
                <a:lnTo>
                  <a:pt x="4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3B537DED-4D66-4915-BE0D-6B910EABD5E9}"/>
              </a:ext>
            </a:extLst>
          </p:cNvPr>
          <p:cNvSpPr>
            <a:spLocks/>
          </p:cNvSpPr>
          <p:nvPr/>
        </p:nvSpPr>
        <p:spPr bwMode="auto">
          <a:xfrm rot="5400000">
            <a:off x="10285967" y="4676375"/>
            <a:ext cx="1594780" cy="1020772"/>
          </a:xfrm>
          <a:custGeom>
            <a:avLst/>
            <a:gdLst>
              <a:gd name="T0" fmla="*/ 4 w 592"/>
              <a:gd name="T1" fmla="*/ 0 h 343"/>
              <a:gd name="T2" fmla="*/ 0 w 592"/>
              <a:gd name="T3" fmla="*/ 47 h 343"/>
              <a:gd name="T4" fmla="*/ 296 w 592"/>
              <a:gd name="T5" fmla="*/ 343 h 343"/>
              <a:gd name="T6" fmla="*/ 592 w 592"/>
              <a:gd name="T7" fmla="*/ 47 h 343"/>
              <a:gd name="T8" fmla="*/ 588 w 592"/>
              <a:gd name="T9" fmla="*/ 0 h 343"/>
              <a:gd name="T10" fmla="*/ 4 w 592"/>
              <a:gd name="T11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343">
                <a:moveTo>
                  <a:pt x="4" y="0"/>
                </a:moveTo>
                <a:cubicBezTo>
                  <a:pt x="1" y="16"/>
                  <a:pt x="0" y="31"/>
                  <a:pt x="0" y="47"/>
                </a:cubicBezTo>
                <a:cubicBezTo>
                  <a:pt x="0" y="211"/>
                  <a:pt x="133" y="343"/>
                  <a:pt x="296" y="343"/>
                </a:cubicBezTo>
                <a:cubicBezTo>
                  <a:pt x="459" y="343"/>
                  <a:pt x="592" y="211"/>
                  <a:pt x="592" y="47"/>
                </a:cubicBezTo>
                <a:cubicBezTo>
                  <a:pt x="592" y="31"/>
                  <a:pt x="591" y="16"/>
                  <a:pt x="588" y="0"/>
                </a:cubicBezTo>
                <a:lnTo>
                  <a:pt x="4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85" y="369496"/>
            <a:ext cx="2011790" cy="2231639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827" y="3126325"/>
            <a:ext cx="9590495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uk-UA" altLang="ru-UA" sz="4400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ПОБУДУЙ СВОЄ</a:t>
            </a:r>
          </a:p>
          <a:p>
            <a:pPr lvl="0" algn="ctr"/>
            <a:r>
              <a:rPr lang="uk-UA" altLang="ru-UA" sz="44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ПРОФЕСІЙНЕ МАЙБУТНЄ</a:t>
            </a:r>
          </a:p>
          <a:p>
            <a:pPr lvl="0" algn="ctr"/>
            <a:r>
              <a:rPr lang="uk-UA" altLang="ru-UA" sz="40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РАЗОМ З</a:t>
            </a:r>
            <a:endParaRPr lang="uk-UA" altLang="ru-UA" sz="3600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altLang="ru-UA" sz="48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ПОЛТАВСЬКОЮ</a:t>
            </a:r>
          </a:p>
          <a:p>
            <a:pPr lvl="0" algn="ctr"/>
            <a:r>
              <a:rPr lang="uk-UA" altLang="ru-UA" sz="48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ПОЛІТЕХНІКОЮ!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739" y="1082125"/>
            <a:ext cx="6382468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28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1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  <p:bldP spid="20" grpId="0" animBg="1"/>
      <p:bldP spid="26" grpId="0" animBg="1"/>
      <p:bldP spid="3" grpId="0" animBg="1"/>
      <p:bldP spid="22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301791"/>
            <a:ext cx="10739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40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Відкриття </a:t>
            </a:r>
            <a:r>
              <a:rPr lang="uk-UA" altLang="ru-UA" sz="4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Центру</a:t>
            </a:r>
            <a:r>
              <a:rPr kumimoji="0" lang="uk-UA" altLang="ru-UA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4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ветеранського розвитку</a:t>
            </a:r>
            <a:endParaRPr kumimoji="0" lang="ru-UA" altLang="ru-UA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14436"/>
            <a:ext cx="108405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59102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491402A-6EBA-8A4D-9F27-1238BD816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5473" r="8482" b="14445"/>
          <a:stretch/>
        </p:blipFill>
        <p:spPr>
          <a:xfrm>
            <a:off x="285278" y="2960016"/>
            <a:ext cx="2949173" cy="1743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0C4499-E635-4540-A6BB-D1CFB454B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13721" b="10928"/>
          <a:stretch/>
        </p:blipFill>
        <p:spPr>
          <a:xfrm>
            <a:off x="285278" y="4864230"/>
            <a:ext cx="2949173" cy="1690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9E0A945-2F5D-FBA5-E8CB-E25BC63D8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6708" y="3132838"/>
            <a:ext cx="4000348" cy="284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B5F671-D5D5-07D6-CE37-E504D97D3F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79" y="2553900"/>
            <a:ext cx="2932630" cy="195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E207A1-41C3-884A-3F55-365DEFF721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11"/>
          <a:stretch/>
        </p:blipFill>
        <p:spPr>
          <a:xfrm rot="5400000">
            <a:off x="8650079" y="4943703"/>
            <a:ext cx="1885447" cy="1335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079896-3966-9443-FF5A-39FE8C1CCF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" r="10586"/>
          <a:stretch/>
        </p:blipFill>
        <p:spPr>
          <a:xfrm rot="5400000" flipV="1">
            <a:off x="10194747" y="4891288"/>
            <a:ext cx="1885447" cy="1440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23" name="Picture 2" descr="https://nupp.edu.ua/uploads/files/0/news/2023/10/05/Center%20for%20veteran%20development/IMG_9699.jpg"/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/>
        </p:blipFill>
        <p:spPr bwMode="auto">
          <a:xfrm>
            <a:off x="3401308" y="2553900"/>
            <a:ext cx="2347377" cy="40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-424207" y="2488634"/>
            <a:ext cx="258294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96" y="2566551"/>
            <a:ext cx="127256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4 жовтня 2023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" y="-484700"/>
            <a:ext cx="13458316" cy="821138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001" y="2741258"/>
            <a:ext cx="1069823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uk-UA" altLang="ru-UA" sz="72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ВСЕ БУДЕ УКРАЇНА!</a:t>
            </a:r>
          </a:p>
          <a:p>
            <a:pPr lvl="0" algn="ctr"/>
            <a:endParaRPr lang="uk-UA" altLang="ru-UA" sz="3200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" y="-484700"/>
            <a:ext cx="13458316" cy="8211380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001" y="2741258"/>
            <a:ext cx="106982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uk-UA" altLang="ru-UA" sz="72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СЛАВА УКРАЇНІ!</a:t>
            </a:r>
            <a:endParaRPr lang="uk-UA" altLang="ru-UA" sz="3200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2" y="2543543"/>
            <a:ext cx="5859600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054179"/>
            <a:ext cx="8844676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Напрями</a:t>
            </a:r>
            <a:r>
              <a:rPr kumimoji="0" lang="uk-UA" altLang="ru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діяльності</a:t>
            </a:r>
          </a:p>
          <a:p>
            <a:pPr lvl="0">
              <a:lnSpc>
                <a:spcPct val="90000"/>
              </a:lnSpc>
            </a:pPr>
            <a:r>
              <a:rPr lang="uk-UA" altLang="ru-UA" sz="24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 формальною та неформальною освітою</a:t>
            </a:r>
            <a:endParaRPr kumimoji="0" lang="ru-UA" altLang="ru-UA" sz="6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2587962"/>
            <a:ext cx="5204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інформаційних технологій</a:t>
            </a:r>
          </a:p>
        </p:txBody>
      </p:sp>
      <p:sp>
        <p:nvSpPr>
          <p:cNvPr id="41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1" y="3063943"/>
            <a:ext cx="5859601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3" y="3120071"/>
            <a:ext cx="5204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нафтогазової інженерії</a:t>
            </a:r>
          </a:p>
        </p:txBody>
      </p:sp>
      <p:sp>
        <p:nvSpPr>
          <p:cNvPr id="54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1" y="3593981"/>
            <a:ext cx="5859601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3638641"/>
            <a:ext cx="6079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будівництва та цивільної інженерії</a:t>
            </a:r>
          </a:p>
        </p:txBody>
      </p:sp>
      <p:sp>
        <p:nvSpPr>
          <p:cNvPr id="55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1" y="4122990"/>
            <a:ext cx="5859601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4162537"/>
            <a:ext cx="6079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філології та психології</a:t>
            </a:r>
          </a:p>
        </p:txBody>
      </p:sp>
      <p:sp>
        <p:nvSpPr>
          <p:cNvPr id="56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0" y="4659735"/>
            <a:ext cx="5859602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4702046"/>
            <a:ext cx="6079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терапії та реабілітації</a:t>
            </a:r>
          </a:p>
        </p:txBody>
      </p:sp>
      <p:sp>
        <p:nvSpPr>
          <p:cNvPr id="57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0" y="5207979"/>
            <a:ext cx="5859602" cy="79352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5260332"/>
            <a:ext cx="607985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юриспруденції, права </a:t>
            </a:r>
          </a:p>
          <a:p>
            <a:pPr>
              <a:spcBef>
                <a:spcPts val="0"/>
              </a:spcBef>
              <a:defRPr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та фінансової грамотності</a:t>
            </a:r>
          </a:p>
        </p:txBody>
      </p:sp>
      <p:sp>
        <p:nvSpPr>
          <p:cNvPr id="5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0" y="6114256"/>
            <a:ext cx="5859602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6156567"/>
            <a:ext cx="6079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військової підготовки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52143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96025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  <p:sp>
        <p:nvSpPr>
          <p:cNvPr id="27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160515" y="2493186"/>
            <a:ext cx="3032544" cy="605846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708" y="2537604"/>
            <a:ext cx="247870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Концепція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Центру ветеранського розвитку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14D191A-22DC-44CE-9EAB-61F3931E6C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78" t="21629" r="37391" b="13496"/>
          <a:stretch/>
        </p:blipFill>
        <p:spPr>
          <a:xfrm>
            <a:off x="1325692" y="3104219"/>
            <a:ext cx="2711826" cy="375378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1148969" y="2493186"/>
            <a:ext cx="122791" cy="605846"/>
          </a:xfrm>
          <a:prstGeom prst="rect">
            <a:avLst/>
          </a:prstGeom>
        </p:spPr>
      </p:pic>
      <p:sp>
        <p:nvSpPr>
          <p:cNvPr id="33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26504" y="5823615"/>
            <a:ext cx="2446237" cy="86943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98" y="5868034"/>
            <a:ext cx="30544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Контакти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: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+38 (050) 846-03-33</a:t>
            </a:r>
          </a:p>
          <a:p>
            <a:pPr>
              <a:spcBef>
                <a:spcPts val="0"/>
              </a:spcBef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cvr@nupp.edu.ua</a:t>
            </a:r>
            <a:endParaRPr lang="uk-UA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104449" y="5823616"/>
            <a:ext cx="176214" cy="8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427573"/>
            <a:ext cx="9900399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Пілотування програм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професійного навчання</a:t>
            </a:r>
            <a:endParaRPr kumimoji="0" lang="ru-UA" altLang="ru-UA" sz="6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52143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96025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uk-UA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 розвитку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9780" y="3129462"/>
            <a:ext cx="2635736" cy="372292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4" y="3125391"/>
            <a:ext cx="2637651" cy="373260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308803" y="2527855"/>
            <a:ext cx="2726844" cy="605846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51" y="2582437"/>
            <a:ext cx="21629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Програма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підготовки помічників ветеранів</a:t>
            </a:r>
          </a:p>
        </p:txBody>
      </p:sp>
      <p:sp>
        <p:nvSpPr>
          <p:cNvPr id="27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3287624" y="2527855"/>
            <a:ext cx="3637995" cy="605846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165" y="2572273"/>
            <a:ext cx="3136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Програма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підготовки НПП </a:t>
            </a:r>
          </a:p>
          <a:p>
            <a:pPr>
              <a:spcBef>
                <a:spcPts val="0"/>
              </a:spcBef>
              <a:defRPr/>
            </a:pP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до роботи з ветеранами війни</a:t>
            </a:r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297236" y="2527855"/>
            <a:ext cx="122791" cy="60584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3275938" y="2527853"/>
            <a:ext cx="119164" cy="609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7952" t="3188" r="8302" b="4641"/>
          <a:stretch/>
        </p:blipFill>
        <p:spPr>
          <a:xfrm>
            <a:off x="8209318" y="3133701"/>
            <a:ext cx="2505148" cy="371868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7185797" y="2527855"/>
            <a:ext cx="4863328" cy="605846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288" y="2572273"/>
            <a:ext cx="44651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Програма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підготовки працівників профспілок до роботи з ветеранами війни</a:t>
            </a:r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7167184" y="2527853"/>
            <a:ext cx="119164" cy="6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37847"/>
            <a:ext cx="12192000" cy="4520155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345983"/>
            <a:ext cx="10720610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У </a:t>
            </a:r>
            <a:r>
              <a:rPr lang="ru-RU" sz="28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Центрі</a:t>
            </a:r>
            <a:r>
              <a:rPr lang="ru-RU" sz="28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28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28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Полтавської</a:t>
            </a:r>
            <a:r>
              <a:rPr lang="ru-RU" sz="28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політехніки</a:t>
            </a:r>
            <a:r>
              <a:rPr lang="ru-RU" sz="28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відбулася</a:t>
            </a:r>
            <a:r>
              <a:rPr lang="ru-RU" sz="28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творча</a:t>
            </a:r>
            <a:r>
              <a:rPr lang="ru-RU" sz="28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зустріч</a:t>
            </a:r>
            <a:r>
              <a:rPr lang="ru-RU" sz="28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з Павлом </a:t>
            </a:r>
            <a:r>
              <a:rPr lang="ru-RU" sz="28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Казаріним</a:t>
            </a:r>
            <a:endParaRPr lang="ru-RU" sz="2800" b="1" dirty="0"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endParaRPr kumimoji="0" lang="ru-UA" altLang="ru-UA" sz="7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2194672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54" y="2747956"/>
            <a:ext cx="1480007" cy="1480007"/>
          </a:xfrm>
          <a:prstGeom prst="rect">
            <a:avLst/>
          </a:prstGeom>
        </p:spPr>
      </p:pic>
      <p:pic>
        <p:nvPicPr>
          <p:cNvPr id="1028" name="Picture 4" descr="https://nupp.edu.ua/uploads/files/0/news/2023/10/16/Pavel%20Kazarin/0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1" y="2610149"/>
            <a:ext cx="3108736" cy="2071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005" y="2886684"/>
            <a:ext cx="2584625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3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</a:t>
            </a: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105 </a:t>
            </a:r>
            <a:endParaRPr lang="uk-UA" altLang="ru-UA" sz="23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014" y="3432843"/>
            <a:ext cx="2773897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Військовослужбовці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науково-педагогічні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працівники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студенти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усі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бажаючі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460014" y="3293329"/>
            <a:ext cx="2544170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nupp.edu.ua/uploads/files/0/news/2023/10/16/Pavel%20Kazarin/IMG_0021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1" y="4902546"/>
            <a:ext cx="2560458" cy="170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2" name="Picture 8" descr="https://nupp.edu.ua/uploads/files/0/news/2023/10/16/Pavel%20Kazarin/IMG_0352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90" y="4902544"/>
            <a:ext cx="2552792" cy="1701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4" name="Picture 10" descr="https://nupp.edu.ua/uploads/files/0/news/2023/10/16/Pavel%20Kazarin/IMG_0119.jpg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/>
          <a:stretch/>
        </p:blipFill>
        <p:spPr bwMode="auto">
          <a:xfrm>
            <a:off x="6571415" y="4902545"/>
            <a:ext cx="2410591" cy="1701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6" name="Picture 12" descr="https://nupp.edu.ua/uploads/files/0/news/2023/10/16/Pavel%20Kazarin/391571159_3404848546493274_5171402528480814174_n.jp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335" y="4902544"/>
            <a:ext cx="2562429" cy="1707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cxnSp>
        <p:nvCxnSpPr>
          <p:cNvPr id="50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460014" y="4465913"/>
            <a:ext cx="2544170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https://nupp.edu.ua/uploads/files/0/news/2023/10/16/Pavel%20Kazarin/IMG_0850.jpg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6" b="21938"/>
          <a:stretch/>
        </p:blipFill>
        <p:spPr bwMode="auto">
          <a:xfrm>
            <a:off x="7566258" y="2610150"/>
            <a:ext cx="2243569" cy="2071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142174" y="4352034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1979" y="4429951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16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жовтня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2023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337847"/>
            <a:ext cx="524085" cy="94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2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348449"/>
            <a:ext cx="10720610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21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Полтавської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політехніки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взяв участь у </a:t>
            </a:r>
            <a:r>
              <a:rPr lang="ru-RU" sz="21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засіданні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Конгресу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місцевих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регіональних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влад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при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Президентові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України</a:t>
            </a:r>
            <a:endParaRPr kumimoji="0" lang="ru-UA" altLang="ru-UA" sz="21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2015559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960" y="3206596"/>
            <a:ext cx="2479655" cy="31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Представник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Ради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ветеранів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при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Мінветеранів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України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Тарас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Лелюх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проректор з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науково-педагогічної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навчальної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роботи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кандидат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військових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наук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Анатолій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Мартиненко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і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завідувач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кафедри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підготовки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полковник запасу ЗСУ, кандидат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технічних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наук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Микола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Бороздін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76" name="Picture 4" descr="https://nupp.edu.ua/uploads/files/0/news/2023/10/26/Congress%20under%20the%20President%20of%20Ukraine/IMG_5285.jpg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/>
          <a:stretch/>
        </p:blipFill>
        <p:spPr bwMode="auto">
          <a:xfrm>
            <a:off x="711951" y="2432611"/>
            <a:ext cx="2838642" cy="4155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6649334" y="2158734"/>
            <a:ext cx="97839" cy="4699266"/>
          </a:xfrm>
          <a:prstGeom prst="rect">
            <a:avLst/>
          </a:prstGeom>
        </p:spPr>
      </p:pic>
      <p:pic>
        <p:nvPicPr>
          <p:cNvPr id="3078" name="Picture 6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96" y="2439491"/>
            <a:ext cx="3002111" cy="200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80" name="Picture 8" descr="https://nupp.edu.ua/uploads/files/0/news/2023/10/26/Congress%20under%20the%20President%20of%20Ukraine/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8" t="4763" b="7423"/>
          <a:stretch/>
        </p:blipFill>
        <p:spPr bwMode="auto">
          <a:xfrm>
            <a:off x="7033296" y="4581728"/>
            <a:ext cx="3002111" cy="2006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82" name="Picture 10" descr="https://nupp.edu.ua/uploads/files/0/news/2023/10/26/Congress%20under%20the%20President%20of%20Ukraine/IMG_5356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5"/>
          <a:stretch/>
        </p:blipFill>
        <p:spPr bwMode="auto">
          <a:xfrm>
            <a:off x="10305851" y="4580085"/>
            <a:ext cx="1600202" cy="200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155" y="2533573"/>
            <a:ext cx="1480008" cy="1422245"/>
          </a:xfrm>
          <a:prstGeom prst="rect">
            <a:avLst/>
          </a:prstGeom>
        </p:spPr>
      </p:pic>
      <p:cxnSp>
        <p:nvCxnSpPr>
          <p:cNvPr id="3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3891960" y="6465538"/>
            <a:ext cx="247965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3891960" y="3060337"/>
            <a:ext cx="247965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185585" y="4076407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5390" y="4154324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24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жовтня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2023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6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227" y="2661269"/>
            <a:ext cx="2687909" cy="2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1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1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</a:t>
            </a:r>
            <a:r>
              <a:rPr lang="uk-UA" altLang="ru-UA" sz="21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100+</a:t>
            </a:r>
            <a:endParaRPr lang="uk-UA" altLang="ru-UA" sz="21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9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348449"/>
            <a:ext cx="10720610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У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Центрі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Полтавської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політехніки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обговорили </a:t>
            </a:r>
            <a:r>
              <a:rPr lang="ru-RU" sz="21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особливості</a:t>
            </a:r>
            <a:r>
              <a:rPr lang="ru-RU" sz="21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спілкування</a:t>
            </a:r>
            <a:r>
              <a:rPr lang="ru-RU" sz="21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з </a:t>
            </a:r>
            <a:r>
              <a:rPr lang="ru-RU" sz="21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учасниками</a:t>
            </a:r>
            <a:r>
              <a:rPr lang="ru-RU" sz="21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бойових</a:t>
            </a:r>
            <a:r>
              <a:rPr lang="ru-RU" sz="21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дій</a:t>
            </a:r>
            <a:r>
              <a:rPr lang="ru-RU" sz="21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і </a:t>
            </a:r>
            <a:r>
              <a:rPr lang="ru-RU" sz="21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травмованими</a:t>
            </a:r>
            <a:r>
              <a:rPr lang="ru-RU" sz="21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війною</a:t>
            </a:r>
            <a:endParaRPr kumimoji="0" lang="ru-UA" altLang="ru-UA" sz="21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2015559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763" y="5682892"/>
            <a:ext cx="2606117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Курсанти кафедри військової підготовки,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військовослужбовц</a:t>
            </a: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ЗСУ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pic>
        <p:nvPicPr>
          <p:cNvPr id="1026" name="Picture 2" descr="У Центрі ветеранського розвитку Полтавської політехніки обговорили особливості спілкування з учасниками бойових дій і травмованими війною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r="5686"/>
          <a:stretch/>
        </p:blipFill>
        <p:spPr bwMode="auto">
          <a:xfrm>
            <a:off x="780391" y="2382007"/>
            <a:ext cx="3784060" cy="2461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https://nupp.edu.ua/uploads/files/0/news/2023/11/13/communication%20with%20the%20participants%20in%20hostilities/IMG_5559.jpg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6" b="6229"/>
          <a:stretch/>
        </p:blipFill>
        <p:spPr bwMode="auto">
          <a:xfrm>
            <a:off x="3622284" y="5006928"/>
            <a:ext cx="3329578" cy="158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0" name="Picture 6" descr="https://nupp.edu.ua/uploads/files/0/news/2023/11/13/communication%20with%20the%20participants%20in%20hostilities/IMG_5531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84" y="2400256"/>
            <a:ext cx="3697450" cy="2463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2" name="Picture 8" descr="https://nupp.edu.ua/uploads/files/0/news/2023/11/13/communication%20with%20the%20participants%20in%20hostilities/IMG_5632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/>
          <a:stretch/>
        </p:blipFill>
        <p:spPr bwMode="auto">
          <a:xfrm>
            <a:off x="8987357" y="5006928"/>
            <a:ext cx="2877376" cy="158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4" name="Picture 10" descr="https://nupp.edu.ua/uploads/files/0/news/2023/11/13/communication%20with%20the%20participants%20in%20hostilities/IMG_5595.jpg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t="17507" r="15361"/>
          <a:stretch/>
        </p:blipFill>
        <p:spPr bwMode="auto">
          <a:xfrm>
            <a:off x="7142160" y="5016657"/>
            <a:ext cx="1661997" cy="158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8" name="Picture 14" descr="https://nupp.edu.ua/uploads/files/0/news/2023/11/13/communication%20with%20the%20participants%20in%20hostilities/IMG_5509.jpg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3" r="31148"/>
          <a:stretch/>
        </p:blipFill>
        <p:spPr bwMode="auto">
          <a:xfrm>
            <a:off x="8584484" y="2409494"/>
            <a:ext cx="1459149" cy="2454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13" y="2631316"/>
            <a:ext cx="1480008" cy="1426917"/>
          </a:xfrm>
          <a:prstGeom prst="rect">
            <a:avLst/>
          </a:prstGeom>
        </p:spPr>
      </p:pic>
      <p:sp>
        <p:nvSpPr>
          <p:cNvPr id="26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225911" y="4182350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5716" y="4260267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9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листопада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2023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844" y="5144585"/>
            <a:ext cx="2687909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4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</a:t>
            </a: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51</a:t>
            </a:r>
            <a:endParaRPr lang="uk-UA" altLang="ru-UA" sz="24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90119" y="6498258"/>
            <a:ext cx="2639489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80391" y="5568882"/>
            <a:ext cx="2639489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2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348449"/>
            <a:ext cx="10720610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Голова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Асоціації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правників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України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у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Полтавській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області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прочитав </a:t>
            </a:r>
            <a:r>
              <a:rPr lang="ru-RU" sz="21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лекцію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питань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правого 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статусу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ветеранів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членів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їх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родин</a:t>
            </a:r>
            <a:endParaRPr kumimoji="0" lang="ru-UA" altLang="ru-UA" sz="21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2015559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364" y="3231877"/>
            <a:ext cx="26061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війни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військовослужбовці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ЗСУ,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курсанти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кафедри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підготовки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Полтавської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політехніки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474584" y="3045289"/>
            <a:ext cx="239705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pic>
        <p:nvPicPr>
          <p:cNvPr id="2050" name="Picture 2" descr="https://nupp.edu.ua/uploads/files/0/news/2023/11/27/right%20status%20of%20veterans/IMG_2777.jpg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01" r="4159"/>
          <a:stretch/>
        </p:blipFill>
        <p:spPr bwMode="auto">
          <a:xfrm>
            <a:off x="746872" y="2398755"/>
            <a:ext cx="4384579" cy="2391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 descr="https://nupp.edu.ua/uploads/files/0/news/2023/11/27/right%20status%20of%20veterans/IMG_2786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92" y="4987878"/>
            <a:ext cx="2449890" cy="163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4" name="Picture 6" descr="https://nupp.edu.ua/uploads/files/0/news/2023/11/27/right%20status%20of%20veterans/IMG_2840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 bwMode="auto">
          <a:xfrm>
            <a:off x="3643959" y="4987878"/>
            <a:ext cx="2364230" cy="163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6" name="Picture 8" descr="https://nupp.edu.ua/uploads/files/0/news/2023/11/27/right%20status%20of%20veterans/IMG_2794.jp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420" y="2398755"/>
            <a:ext cx="1587159" cy="2391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8" name="Picture 10" descr="https://nupp.edu.ua/uploads/files/0/news/2023/11/27/right%20status%20of%20veterans/IMG_2831.jp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104" y="4987879"/>
            <a:ext cx="2442938" cy="163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60" name="Picture 12" descr="https://nupp.edu.ua/uploads/files/0/news/2023/11/27/right%20status%20of%20veterans/IMG_2811.jp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66" y="4987878"/>
            <a:ext cx="2572961" cy="163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cxnSp>
        <p:nvCxnSpPr>
          <p:cNvPr id="34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484538" y="4528478"/>
            <a:ext cx="2387101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792" y="2607108"/>
            <a:ext cx="1466941" cy="1470619"/>
          </a:xfrm>
          <a:prstGeom prst="rect">
            <a:avLst/>
          </a:prstGeom>
        </p:spPr>
      </p:pic>
      <p:sp>
        <p:nvSpPr>
          <p:cNvPr id="31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117030" y="4212457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6320" y="4290374"/>
            <a:ext cx="164169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24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листопада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2023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9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470" y="2661270"/>
            <a:ext cx="24567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3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</a:t>
            </a: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27</a:t>
            </a:r>
            <a:endParaRPr lang="uk-UA" altLang="ru-UA" sz="23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5303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348449"/>
            <a:ext cx="10720610" cy="54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Перший </a:t>
            </a:r>
            <a:r>
              <a:rPr lang="ru-RU" sz="19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випуск</a:t>
            </a:r>
            <a:r>
              <a:rPr lang="ru-RU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помічників</a:t>
            </a:r>
            <a:r>
              <a:rPr lang="ru-RU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ветеранів</a:t>
            </a:r>
            <a:r>
              <a:rPr lang="ru-RU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у 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рамках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пілотного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проєкту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Мінветеранів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України</a:t>
            </a:r>
            <a:r>
              <a:rPr lang="ru-RU" sz="1900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.</a:t>
            </a:r>
            <a:r>
              <a:rPr lang="ru-RU" b="1" dirty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ru-RU" b="1" dirty="0" smtClean="0"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9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Група</a:t>
            </a:r>
            <a:r>
              <a:rPr lang="ru-RU" sz="19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навчалася</a:t>
            </a:r>
            <a:r>
              <a:rPr lang="ru-RU" sz="19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спеціально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розробленою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програмою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підвищення</a:t>
            </a:r>
            <a:r>
              <a:rPr lang="ru-RU" sz="19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кваліфікації</a:t>
            </a:r>
            <a:endParaRPr kumimoji="0" lang="ru-UA" altLang="ru-UA" sz="1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2015559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067" y="3231877"/>
            <a:ext cx="2606117" cy="288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Сертифікати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свідоцтва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державного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зразка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про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успішне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завершення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навчання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отримали</a:t>
            </a:r>
            <a:endParaRPr lang="ru-RU" sz="1600" b="1" dirty="0" smtClean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9</a:t>
            </a:r>
            <a:r>
              <a:rPr lang="ru-RU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кваліфікованих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помічників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ветеранів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з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Пирятинської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Лубенської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Миргородської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Котелевської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Глобинської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та </a:t>
            </a:r>
            <a:r>
              <a:rPr lang="ru-RU" sz="1600" b="1" dirty="0" err="1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Кременчуцької</a:t>
            </a:r>
            <a:r>
              <a:rPr lang="ru-RU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громад.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245241" y="3045289"/>
            <a:ext cx="2387101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cxnSp>
        <p:nvCxnSpPr>
          <p:cNvPr id="34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245241" y="6347753"/>
            <a:ext cx="2387101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s://nupp.edu.ua/uploads/files/0/news/2023/12/26/assistants%20of%20veterans/DSC_4430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50" y="2441854"/>
            <a:ext cx="6112884" cy="4111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76" name="Picture 4" descr="https://nupp.edu.ua/uploads/files/0/news/2023/12/26/assistants%20of%20veterans/DSC_4398.jpg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" r="12459"/>
          <a:stretch/>
        </p:blipFill>
        <p:spPr bwMode="auto">
          <a:xfrm>
            <a:off x="9829801" y="4848225"/>
            <a:ext cx="2095500" cy="170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75" y="2687803"/>
            <a:ext cx="1492537" cy="1492537"/>
          </a:xfrm>
          <a:prstGeom prst="rect">
            <a:avLst/>
          </a:prstGeom>
        </p:spPr>
      </p:pic>
      <p:sp>
        <p:nvSpPr>
          <p:cNvPr id="23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9983870" y="4312020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675" y="4389937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26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грудня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2023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993" y="2661270"/>
            <a:ext cx="24567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 </a:t>
            </a:r>
            <a:r>
              <a:rPr lang="ru-RU" sz="23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ꟷ</a:t>
            </a:r>
            <a:r>
              <a:rPr lang="uk-UA" altLang="ru-UA" sz="23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16</a:t>
            </a:r>
            <a:endParaRPr lang="uk-UA" altLang="ru-UA" sz="2300" b="1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7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620CFD"/>
      </a:accent1>
      <a:accent2>
        <a:srgbClr val="62A7F9"/>
      </a:accent2>
      <a:accent3>
        <a:srgbClr val="E94A6D"/>
      </a:accent3>
      <a:accent4>
        <a:srgbClr val="F6AF2E"/>
      </a:accent4>
      <a:accent5>
        <a:srgbClr val="29BAD6"/>
      </a:accent5>
      <a:accent6>
        <a:srgbClr val="7642B9"/>
      </a:accent6>
      <a:hlink>
        <a:srgbClr val="0563C1"/>
      </a:hlink>
      <a:folHlink>
        <a:srgbClr val="954F72"/>
      </a:folHlink>
    </a:clrScheme>
    <a:fontScheme name="Custom 2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288A3C-F06C-44C2-AD87-11D5F94ECBC6}">
  <we:reference id="wa200003157" version="1.0.0.0" store="en-US" storeType="OMEX"/>
  <we:alternateReferences>
    <we:reference id="wa200003157" version="1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10425</TotalTime>
  <Words>861</Words>
  <Application>Microsoft Office PowerPoint</Application>
  <PresentationFormat>Широкоэкранный</PresentationFormat>
  <Paragraphs>162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Open Sans</vt:lpstr>
      <vt:lpstr>Poppins</vt:lpstr>
      <vt:lpstr>Inter</vt:lpstr>
      <vt:lpstr>Arial Black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</dc:creator>
  <cp:lastModifiedBy>Artem Artem</cp:lastModifiedBy>
  <cp:revision>754</cp:revision>
  <dcterms:created xsi:type="dcterms:W3CDTF">2021-04-19T02:31:05Z</dcterms:created>
  <dcterms:modified xsi:type="dcterms:W3CDTF">2024-05-29T12:25:07Z</dcterms:modified>
</cp:coreProperties>
</file>