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60" r:id="rId2"/>
    <p:sldId id="460" r:id="rId3"/>
    <p:sldId id="386" r:id="rId4"/>
    <p:sldId id="425" r:id="rId5"/>
    <p:sldId id="428" r:id="rId6"/>
    <p:sldId id="429" r:id="rId7"/>
    <p:sldId id="430" r:id="rId8"/>
    <p:sldId id="431" r:id="rId9"/>
    <p:sldId id="432" r:id="rId10"/>
    <p:sldId id="433" r:id="rId11"/>
    <p:sldId id="450" r:id="rId12"/>
    <p:sldId id="452" r:id="rId13"/>
    <p:sldId id="453" r:id="rId14"/>
    <p:sldId id="459" r:id="rId15"/>
    <p:sldId id="457" r:id="rId16"/>
    <p:sldId id="458" r:id="rId17"/>
  </p:sldIdLst>
  <p:sldSz cx="12192000" cy="6858000"/>
  <p:notesSz cx="6858000" cy="9144000"/>
  <p:embeddedFontLs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Inter" panose="020B060402020202020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Segoe UI Historic" panose="020B0502040204020203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+ Intro" id="{6AD977DF-05CC-4989-A6C4-AEEDC36E9634}">
          <p14:sldIdLst>
            <p14:sldId id="360"/>
            <p14:sldId id="460"/>
            <p14:sldId id="386"/>
            <p14:sldId id="425"/>
            <p14:sldId id="428"/>
            <p14:sldId id="429"/>
            <p14:sldId id="430"/>
            <p14:sldId id="431"/>
            <p14:sldId id="432"/>
            <p14:sldId id="433"/>
          </p14:sldIdLst>
        </p14:section>
        <p14:section name="End +contact" id="{E1D22DEC-7283-42C4-8C19-D4EF1B69F67D}">
          <p14:sldIdLst>
            <p14:sldId id="450"/>
            <p14:sldId id="452"/>
            <p14:sldId id="453"/>
            <p14:sldId id="459"/>
            <p14:sldId id="457"/>
            <p14:sldId id="458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482" userDrawn="1">
          <p15:clr>
            <a:srgbClr val="A4A3A4"/>
          </p15:clr>
        </p15:guide>
        <p15:guide id="5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70F7"/>
    <a:srgbClr val="0AB40A"/>
    <a:srgbClr val="364F88"/>
    <a:srgbClr val="E8EDF4"/>
    <a:srgbClr val="60A9EF"/>
    <a:srgbClr val="6131FC"/>
    <a:srgbClr val="9BFF21"/>
    <a:srgbClr val="BAFF21"/>
    <a:srgbClr val="26FA72"/>
    <a:srgbClr val="4B5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94634" autoAdjust="0"/>
  </p:normalViewPr>
  <p:slideViewPr>
    <p:cSldViewPr snapToGrid="0" showGuides="1">
      <p:cViewPr varScale="1">
        <p:scale>
          <a:sx n="81" d="100"/>
          <a:sy n="81" d="100"/>
        </p:scale>
        <p:origin x="571" y="-96"/>
      </p:cViewPr>
      <p:guideLst>
        <p:guide orient="horz" pos="48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7B69-CA2A-4992-AF68-10AAE6BDD4D6}" type="datetimeFigureOut">
              <a:rPr lang="en-ID" smtClean="0"/>
              <a:t>29/05/2024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29B8E-D6AE-430A-8244-B078BCA7DF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315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29B8E-D6AE-430A-8244-B078BCA7DF19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338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29B8E-D6AE-430A-8244-B078BCA7DF19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085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74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CC84C83-8BD4-444D-8AC5-CD855D246A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738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D02533A-07D1-429A-ADB4-F2AA728434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4470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DE2457D-75D9-4B4A-8884-213791313E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5962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5952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75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94B9373-5CD0-4FA9-AFCF-011907387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02511" cy="6858000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246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C4244D-169F-43D0-83E3-DE6FDE146F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22778" y="2895771"/>
            <a:ext cx="2046656" cy="1546861"/>
          </a:xfrm>
          <a:custGeom>
            <a:avLst/>
            <a:gdLst>
              <a:gd name="connsiteX0" fmla="*/ 117747 w 2046656"/>
              <a:gd name="connsiteY0" fmla="*/ 0 h 1546861"/>
              <a:gd name="connsiteX1" fmla="*/ 1928909 w 2046656"/>
              <a:gd name="connsiteY1" fmla="*/ 0 h 1546861"/>
              <a:gd name="connsiteX2" fmla="*/ 2046656 w 2046656"/>
              <a:gd name="connsiteY2" fmla="*/ 117747 h 1546861"/>
              <a:gd name="connsiteX3" fmla="*/ 2046656 w 2046656"/>
              <a:gd name="connsiteY3" fmla="*/ 1429114 h 1546861"/>
              <a:gd name="connsiteX4" fmla="*/ 1928909 w 2046656"/>
              <a:gd name="connsiteY4" fmla="*/ 1546861 h 1546861"/>
              <a:gd name="connsiteX5" fmla="*/ 117747 w 2046656"/>
              <a:gd name="connsiteY5" fmla="*/ 1546861 h 1546861"/>
              <a:gd name="connsiteX6" fmla="*/ 0 w 2046656"/>
              <a:gd name="connsiteY6" fmla="*/ 1429114 h 1546861"/>
              <a:gd name="connsiteX7" fmla="*/ 0 w 2046656"/>
              <a:gd name="connsiteY7" fmla="*/ 117747 h 1546861"/>
              <a:gd name="connsiteX8" fmla="*/ 117747 w 2046656"/>
              <a:gd name="connsiteY8" fmla="*/ 0 h 154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656" h="1546861">
                <a:moveTo>
                  <a:pt x="117747" y="0"/>
                </a:moveTo>
                <a:lnTo>
                  <a:pt x="1928909" y="0"/>
                </a:lnTo>
                <a:cubicBezTo>
                  <a:pt x="1993939" y="0"/>
                  <a:pt x="2046656" y="52717"/>
                  <a:pt x="2046656" y="117747"/>
                </a:cubicBezTo>
                <a:lnTo>
                  <a:pt x="2046656" y="1429114"/>
                </a:lnTo>
                <a:cubicBezTo>
                  <a:pt x="2046656" y="1494144"/>
                  <a:pt x="1993939" y="1546861"/>
                  <a:pt x="1928909" y="1546861"/>
                </a:cubicBezTo>
                <a:lnTo>
                  <a:pt x="117747" y="1546861"/>
                </a:lnTo>
                <a:cubicBezTo>
                  <a:pt x="52717" y="1546861"/>
                  <a:pt x="0" y="1494144"/>
                  <a:pt x="0" y="1429114"/>
                </a:cubicBezTo>
                <a:lnTo>
                  <a:pt x="0" y="117747"/>
                </a:lnTo>
                <a:cubicBezTo>
                  <a:pt x="0" y="52717"/>
                  <a:pt x="52717" y="0"/>
                  <a:pt x="11774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1FE6B8-ACBF-43C7-9BBD-9A1FC40A1B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0578" y="2895771"/>
            <a:ext cx="2046656" cy="1546861"/>
          </a:xfrm>
          <a:custGeom>
            <a:avLst/>
            <a:gdLst>
              <a:gd name="connsiteX0" fmla="*/ 117747 w 2046656"/>
              <a:gd name="connsiteY0" fmla="*/ 0 h 1546861"/>
              <a:gd name="connsiteX1" fmla="*/ 1928909 w 2046656"/>
              <a:gd name="connsiteY1" fmla="*/ 0 h 1546861"/>
              <a:gd name="connsiteX2" fmla="*/ 2046656 w 2046656"/>
              <a:gd name="connsiteY2" fmla="*/ 117747 h 1546861"/>
              <a:gd name="connsiteX3" fmla="*/ 2046656 w 2046656"/>
              <a:gd name="connsiteY3" fmla="*/ 1429114 h 1546861"/>
              <a:gd name="connsiteX4" fmla="*/ 1928909 w 2046656"/>
              <a:gd name="connsiteY4" fmla="*/ 1546861 h 1546861"/>
              <a:gd name="connsiteX5" fmla="*/ 117747 w 2046656"/>
              <a:gd name="connsiteY5" fmla="*/ 1546861 h 1546861"/>
              <a:gd name="connsiteX6" fmla="*/ 0 w 2046656"/>
              <a:gd name="connsiteY6" fmla="*/ 1429114 h 1546861"/>
              <a:gd name="connsiteX7" fmla="*/ 0 w 2046656"/>
              <a:gd name="connsiteY7" fmla="*/ 117747 h 1546861"/>
              <a:gd name="connsiteX8" fmla="*/ 117747 w 2046656"/>
              <a:gd name="connsiteY8" fmla="*/ 0 h 154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656" h="1546861">
                <a:moveTo>
                  <a:pt x="117747" y="0"/>
                </a:moveTo>
                <a:lnTo>
                  <a:pt x="1928909" y="0"/>
                </a:lnTo>
                <a:cubicBezTo>
                  <a:pt x="1993939" y="0"/>
                  <a:pt x="2046656" y="52717"/>
                  <a:pt x="2046656" y="117747"/>
                </a:cubicBezTo>
                <a:lnTo>
                  <a:pt x="2046656" y="1429114"/>
                </a:lnTo>
                <a:cubicBezTo>
                  <a:pt x="2046656" y="1494144"/>
                  <a:pt x="1993939" y="1546861"/>
                  <a:pt x="1928909" y="1546861"/>
                </a:cubicBezTo>
                <a:lnTo>
                  <a:pt x="117747" y="1546861"/>
                </a:lnTo>
                <a:cubicBezTo>
                  <a:pt x="52717" y="1546861"/>
                  <a:pt x="0" y="1494144"/>
                  <a:pt x="0" y="1429114"/>
                </a:cubicBezTo>
                <a:lnTo>
                  <a:pt x="0" y="117747"/>
                </a:lnTo>
                <a:cubicBezTo>
                  <a:pt x="0" y="52717"/>
                  <a:pt x="52717" y="0"/>
                  <a:pt x="11774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8FF9A4-A8C4-422D-BD1F-05C8587C4A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3208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5321A2-9575-4F8F-B7D8-DD4B683EAD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5247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6A08D49-7303-4CF8-9279-4B8D67132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1167" y="5060806"/>
            <a:ext cx="2865586" cy="1797194"/>
          </a:xfrm>
          <a:custGeom>
            <a:avLst/>
            <a:gdLst>
              <a:gd name="connsiteX0" fmla="*/ 0 w 2865586"/>
              <a:gd name="connsiteY0" fmla="*/ 0 h 1797194"/>
              <a:gd name="connsiteX1" fmla="*/ 2865586 w 2865586"/>
              <a:gd name="connsiteY1" fmla="*/ 0 h 1797194"/>
              <a:gd name="connsiteX2" fmla="*/ 2865586 w 2865586"/>
              <a:gd name="connsiteY2" fmla="*/ 1797194 h 1797194"/>
              <a:gd name="connsiteX3" fmla="*/ 0 w 2865586"/>
              <a:gd name="connsiteY3" fmla="*/ 1797194 h 179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586" h="1797194">
                <a:moveTo>
                  <a:pt x="0" y="0"/>
                </a:moveTo>
                <a:lnTo>
                  <a:pt x="2865586" y="0"/>
                </a:lnTo>
                <a:lnTo>
                  <a:pt x="2865586" y="1797194"/>
                </a:lnTo>
                <a:lnTo>
                  <a:pt x="0" y="1797194"/>
                </a:ln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67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D4278B6-27B4-4942-A5D1-D6EA43AF1A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5148" y="4084348"/>
            <a:ext cx="1262474" cy="1262994"/>
          </a:xfrm>
          <a:custGeom>
            <a:avLst/>
            <a:gdLst>
              <a:gd name="connsiteX0" fmla="*/ 631237 w 1262474"/>
              <a:gd name="connsiteY0" fmla="*/ 0 h 1262994"/>
              <a:gd name="connsiteX1" fmla="*/ 1262474 w 1262474"/>
              <a:gd name="connsiteY1" fmla="*/ 0 h 1262994"/>
              <a:gd name="connsiteX2" fmla="*/ 1262474 w 1262474"/>
              <a:gd name="connsiteY2" fmla="*/ 631497 h 1262994"/>
              <a:gd name="connsiteX3" fmla="*/ 631237 w 1262474"/>
              <a:gd name="connsiteY3" fmla="*/ 1262994 h 1262994"/>
              <a:gd name="connsiteX4" fmla="*/ 0 w 1262474"/>
              <a:gd name="connsiteY4" fmla="*/ 631497 h 1262994"/>
              <a:gd name="connsiteX5" fmla="*/ 631237 w 1262474"/>
              <a:gd name="connsiteY5" fmla="*/ 0 h 126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474" h="1262994">
                <a:moveTo>
                  <a:pt x="631237" y="0"/>
                </a:moveTo>
                <a:lnTo>
                  <a:pt x="1262474" y="0"/>
                </a:lnTo>
                <a:lnTo>
                  <a:pt x="1262474" y="631497"/>
                </a:lnTo>
                <a:cubicBezTo>
                  <a:pt x="1262474" y="980263"/>
                  <a:pt x="979860" y="1262994"/>
                  <a:pt x="631237" y="1262994"/>
                </a:cubicBezTo>
                <a:cubicBezTo>
                  <a:pt x="282614" y="1262994"/>
                  <a:pt x="0" y="980263"/>
                  <a:pt x="0" y="631497"/>
                </a:cubicBezTo>
                <a:cubicBezTo>
                  <a:pt x="0" y="282731"/>
                  <a:pt x="282614" y="0"/>
                  <a:pt x="631237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40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B4896A-EC1B-47BB-858D-652D1B3926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9559" y="2101208"/>
            <a:ext cx="2141050" cy="1919508"/>
          </a:xfrm>
          <a:prstGeom prst="roundRect">
            <a:avLst>
              <a:gd name="adj" fmla="val 11374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B9A15A9-1AD9-4A23-B841-69DEDBDB09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2869" y="1780883"/>
            <a:ext cx="2754441" cy="2469428"/>
          </a:xfrm>
          <a:prstGeom prst="roundRect">
            <a:avLst>
              <a:gd name="adj" fmla="val 9026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77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4FEBF70-12CF-42BC-8B86-5D9DC27996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1982" y="1393716"/>
            <a:ext cx="5380358" cy="302588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66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21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48952F-2636-488C-8079-6F905C7E7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5872" y="1363680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B6A9C4-02D0-470D-B4B9-400FA87DF1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2852" y="2131666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6C8406-B7DB-44E8-8C11-93B0A8C3CF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9364" y="1774340"/>
            <a:ext cx="1893276" cy="1893276"/>
          </a:xfrm>
          <a:custGeom>
            <a:avLst/>
            <a:gdLst>
              <a:gd name="connsiteX0" fmla="*/ 907440 w 1893276"/>
              <a:gd name="connsiteY0" fmla="*/ 794 h 1893276"/>
              <a:gd name="connsiteX1" fmla="*/ 1190337 w 1893276"/>
              <a:gd name="connsiteY1" fmla="*/ 32149 h 1893276"/>
              <a:gd name="connsiteX2" fmla="*/ 1861128 w 1893276"/>
              <a:gd name="connsiteY2" fmla="*/ 1190337 h 1893276"/>
              <a:gd name="connsiteX3" fmla="*/ 702939 w 1893276"/>
              <a:gd name="connsiteY3" fmla="*/ 1861128 h 1893276"/>
              <a:gd name="connsiteX4" fmla="*/ 32149 w 1893276"/>
              <a:gd name="connsiteY4" fmla="*/ 702939 h 1893276"/>
              <a:gd name="connsiteX5" fmla="*/ 907440 w 1893276"/>
              <a:gd name="connsiteY5" fmla="*/ 794 h 18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3276" h="1893276">
                <a:moveTo>
                  <a:pt x="907440" y="794"/>
                </a:moveTo>
                <a:cubicBezTo>
                  <a:pt x="1000467" y="-3033"/>
                  <a:pt x="1095639" y="6913"/>
                  <a:pt x="1190337" y="32149"/>
                </a:cubicBezTo>
                <a:cubicBezTo>
                  <a:pt x="1695396" y="166740"/>
                  <a:pt x="1995719" y="685279"/>
                  <a:pt x="1861128" y="1190337"/>
                </a:cubicBezTo>
                <a:cubicBezTo>
                  <a:pt x="1726537" y="1695396"/>
                  <a:pt x="1207997" y="1995719"/>
                  <a:pt x="702939" y="1861128"/>
                </a:cubicBezTo>
                <a:cubicBezTo>
                  <a:pt x="197881" y="1726537"/>
                  <a:pt x="-102443" y="1207997"/>
                  <a:pt x="32149" y="702939"/>
                </a:cubicBezTo>
                <a:cubicBezTo>
                  <a:pt x="141504" y="292579"/>
                  <a:pt x="504325" y="17376"/>
                  <a:pt x="907440" y="794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682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E1B58C-ACC6-465E-8D9C-0C78FD6115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1332" y="3429000"/>
            <a:ext cx="2114006" cy="2019300"/>
          </a:xfrm>
          <a:custGeom>
            <a:avLst/>
            <a:gdLst>
              <a:gd name="connsiteX0" fmla="*/ 196054 w 2114006"/>
              <a:gd name="connsiteY0" fmla="*/ 0 h 2019300"/>
              <a:gd name="connsiteX1" fmla="*/ 1917952 w 2114006"/>
              <a:gd name="connsiteY1" fmla="*/ 0 h 2019300"/>
              <a:gd name="connsiteX2" fmla="*/ 2114006 w 2114006"/>
              <a:gd name="connsiteY2" fmla="*/ 196054 h 2019300"/>
              <a:gd name="connsiteX3" fmla="*/ 2114006 w 2114006"/>
              <a:gd name="connsiteY3" fmla="*/ 1823246 h 2019300"/>
              <a:gd name="connsiteX4" fmla="*/ 1917952 w 2114006"/>
              <a:gd name="connsiteY4" fmla="*/ 2019300 h 2019300"/>
              <a:gd name="connsiteX5" fmla="*/ 196054 w 2114006"/>
              <a:gd name="connsiteY5" fmla="*/ 2019300 h 2019300"/>
              <a:gd name="connsiteX6" fmla="*/ 0 w 2114006"/>
              <a:gd name="connsiteY6" fmla="*/ 1823246 h 2019300"/>
              <a:gd name="connsiteX7" fmla="*/ 0 w 2114006"/>
              <a:gd name="connsiteY7" fmla="*/ 196054 h 2019300"/>
              <a:gd name="connsiteX8" fmla="*/ 196054 w 2114006"/>
              <a:gd name="connsiteY8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006" h="2019300">
                <a:moveTo>
                  <a:pt x="196054" y="0"/>
                </a:moveTo>
                <a:lnTo>
                  <a:pt x="1917952" y="0"/>
                </a:lnTo>
                <a:cubicBezTo>
                  <a:pt x="2026230" y="0"/>
                  <a:pt x="2114006" y="87776"/>
                  <a:pt x="2114006" y="196054"/>
                </a:cubicBezTo>
                <a:lnTo>
                  <a:pt x="2114006" y="1823246"/>
                </a:lnTo>
                <a:cubicBezTo>
                  <a:pt x="2114006" y="1931524"/>
                  <a:pt x="2026230" y="2019300"/>
                  <a:pt x="1917952" y="2019300"/>
                </a:cubicBezTo>
                <a:lnTo>
                  <a:pt x="196054" y="2019300"/>
                </a:lnTo>
                <a:cubicBezTo>
                  <a:pt x="87776" y="2019300"/>
                  <a:pt x="0" y="1931524"/>
                  <a:pt x="0" y="1823246"/>
                </a:cubicBezTo>
                <a:lnTo>
                  <a:pt x="0" y="196054"/>
                </a:lnTo>
                <a:cubicBezTo>
                  <a:pt x="0" y="87776"/>
                  <a:pt x="87776" y="0"/>
                  <a:pt x="19605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5C09DF-3D3B-4131-8A4F-417B5A6D1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81994" y="1286884"/>
            <a:ext cx="2114006" cy="2019300"/>
          </a:xfrm>
          <a:custGeom>
            <a:avLst/>
            <a:gdLst>
              <a:gd name="connsiteX0" fmla="*/ 196054 w 2114006"/>
              <a:gd name="connsiteY0" fmla="*/ 0 h 2019300"/>
              <a:gd name="connsiteX1" fmla="*/ 1917952 w 2114006"/>
              <a:gd name="connsiteY1" fmla="*/ 0 h 2019300"/>
              <a:gd name="connsiteX2" fmla="*/ 2114006 w 2114006"/>
              <a:gd name="connsiteY2" fmla="*/ 196054 h 2019300"/>
              <a:gd name="connsiteX3" fmla="*/ 2114006 w 2114006"/>
              <a:gd name="connsiteY3" fmla="*/ 1823246 h 2019300"/>
              <a:gd name="connsiteX4" fmla="*/ 1917952 w 2114006"/>
              <a:gd name="connsiteY4" fmla="*/ 2019300 h 2019300"/>
              <a:gd name="connsiteX5" fmla="*/ 196054 w 2114006"/>
              <a:gd name="connsiteY5" fmla="*/ 2019300 h 2019300"/>
              <a:gd name="connsiteX6" fmla="*/ 0 w 2114006"/>
              <a:gd name="connsiteY6" fmla="*/ 1823246 h 2019300"/>
              <a:gd name="connsiteX7" fmla="*/ 0 w 2114006"/>
              <a:gd name="connsiteY7" fmla="*/ 196054 h 2019300"/>
              <a:gd name="connsiteX8" fmla="*/ 196054 w 2114006"/>
              <a:gd name="connsiteY8" fmla="*/ 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006" h="2019300">
                <a:moveTo>
                  <a:pt x="196054" y="0"/>
                </a:moveTo>
                <a:lnTo>
                  <a:pt x="1917952" y="0"/>
                </a:lnTo>
                <a:cubicBezTo>
                  <a:pt x="2026230" y="0"/>
                  <a:pt x="2114006" y="87776"/>
                  <a:pt x="2114006" y="196054"/>
                </a:cubicBezTo>
                <a:lnTo>
                  <a:pt x="2114006" y="1823246"/>
                </a:lnTo>
                <a:cubicBezTo>
                  <a:pt x="2114006" y="1931524"/>
                  <a:pt x="2026230" y="2019300"/>
                  <a:pt x="1917952" y="2019300"/>
                </a:cubicBezTo>
                <a:lnTo>
                  <a:pt x="196054" y="2019300"/>
                </a:lnTo>
                <a:cubicBezTo>
                  <a:pt x="87776" y="2019300"/>
                  <a:pt x="0" y="1931524"/>
                  <a:pt x="0" y="1823246"/>
                </a:cubicBezTo>
                <a:lnTo>
                  <a:pt x="0" y="196054"/>
                </a:lnTo>
                <a:cubicBezTo>
                  <a:pt x="0" y="87776"/>
                  <a:pt x="87776" y="0"/>
                  <a:pt x="19605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37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1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F1BFB510-80D6-40E2-9DE5-737CFE9D1E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254" y="923131"/>
            <a:ext cx="2302246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3CB6ADE-640E-4D54-9F2C-C0A0DAF44F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496" y="923131"/>
            <a:ext cx="2302246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CEB5C981-5028-4BC6-BE17-413857E821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63637" y="3529999"/>
            <a:ext cx="4775199" cy="2404869"/>
          </a:xfrm>
          <a:prstGeom prst="roundRect">
            <a:avLst>
              <a:gd name="adj" fmla="val 7649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35D1FDFE-ADF6-4E23-946D-E683EF6C51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4517" y="923131"/>
            <a:ext cx="2403846" cy="5011737"/>
          </a:xfrm>
          <a:prstGeom prst="roundRect">
            <a:avLst>
              <a:gd name="adj" fmla="val 6546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24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B39139-C19F-44FA-B12C-921984BB75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8112" y="1774716"/>
            <a:ext cx="2757782" cy="3301856"/>
          </a:xfrm>
          <a:prstGeom prst="roundRect">
            <a:avLst>
              <a:gd name="adj" fmla="val 12062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9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5F6E2A-857A-49D4-8DD4-9783B93C55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9099" y="2"/>
            <a:ext cx="8813802" cy="3206335"/>
          </a:xfrm>
          <a:custGeom>
            <a:avLst/>
            <a:gdLst>
              <a:gd name="connsiteX0" fmla="*/ 0 w 8813802"/>
              <a:gd name="connsiteY0" fmla="*/ 0 h 3206335"/>
              <a:gd name="connsiteX1" fmla="*/ 8813802 w 8813802"/>
              <a:gd name="connsiteY1" fmla="*/ 0 h 3206335"/>
              <a:gd name="connsiteX2" fmla="*/ 8813802 w 8813802"/>
              <a:gd name="connsiteY2" fmla="*/ 2671935 h 3206335"/>
              <a:gd name="connsiteX3" fmla="*/ 8279402 w 8813802"/>
              <a:gd name="connsiteY3" fmla="*/ 3206335 h 3206335"/>
              <a:gd name="connsiteX4" fmla="*/ 534400 w 8813802"/>
              <a:gd name="connsiteY4" fmla="*/ 3206335 h 3206335"/>
              <a:gd name="connsiteX5" fmla="*/ 0 w 8813802"/>
              <a:gd name="connsiteY5" fmla="*/ 2671935 h 32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13802" h="3206335">
                <a:moveTo>
                  <a:pt x="0" y="0"/>
                </a:moveTo>
                <a:lnTo>
                  <a:pt x="8813802" y="0"/>
                </a:lnTo>
                <a:lnTo>
                  <a:pt x="8813802" y="2671935"/>
                </a:lnTo>
                <a:cubicBezTo>
                  <a:pt x="8813802" y="2967076"/>
                  <a:pt x="8574543" y="3206335"/>
                  <a:pt x="8279402" y="3206335"/>
                </a:cubicBezTo>
                <a:lnTo>
                  <a:pt x="534400" y="3206335"/>
                </a:lnTo>
                <a:cubicBezTo>
                  <a:pt x="239259" y="3206335"/>
                  <a:pt x="0" y="2967076"/>
                  <a:pt x="0" y="2671935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928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05AB86-63FD-45DD-9F5E-A15EAFD76F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4742" y="1797494"/>
            <a:ext cx="5165281" cy="3104274"/>
          </a:xfrm>
          <a:custGeom>
            <a:avLst/>
            <a:gdLst>
              <a:gd name="connsiteX0" fmla="*/ 301394 w 5661882"/>
              <a:gd name="connsiteY0" fmla="*/ 0 h 3104274"/>
              <a:gd name="connsiteX1" fmla="*/ 5360488 w 5661882"/>
              <a:gd name="connsiteY1" fmla="*/ 0 h 3104274"/>
              <a:gd name="connsiteX2" fmla="*/ 5661882 w 5661882"/>
              <a:gd name="connsiteY2" fmla="*/ 301394 h 3104274"/>
              <a:gd name="connsiteX3" fmla="*/ 5661882 w 5661882"/>
              <a:gd name="connsiteY3" fmla="*/ 2802880 h 3104274"/>
              <a:gd name="connsiteX4" fmla="*/ 5360488 w 5661882"/>
              <a:gd name="connsiteY4" fmla="*/ 3104274 h 3104274"/>
              <a:gd name="connsiteX5" fmla="*/ 301394 w 5661882"/>
              <a:gd name="connsiteY5" fmla="*/ 3104274 h 3104274"/>
              <a:gd name="connsiteX6" fmla="*/ 0 w 5661882"/>
              <a:gd name="connsiteY6" fmla="*/ 2802880 h 3104274"/>
              <a:gd name="connsiteX7" fmla="*/ 0 w 5661882"/>
              <a:gd name="connsiteY7" fmla="*/ 301394 h 3104274"/>
              <a:gd name="connsiteX8" fmla="*/ 301394 w 5661882"/>
              <a:gd name="connsiteY8" fmla="*/ 0 h 310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61882" h="3104274">
                <a:moveTo>
                  <a:pt x="301394" y="0"/>
                </a:moveTo>
                <a:lnTo>
                  <a:pt x="5360488" y="0"/>
                </a:lnTo>
                <a:cubicBezTo>
                  <a:pt x="5526943" y="0"/>
                  <a:pt x="5661882" y="134939"/>
                  <a:pt x="5661882" y="301394"/>
                </a:cubicBezTo>
                <a:lnTo>
                  <a:pt x="5661882" y="2802880"/>
                </a:lnTo>
                <a:cubicBezTo>
                  <a:pt x="5661882" y="2969335"/>
                  <a:pt x="5526943" y="3104274"/>
                  <a:pt x="5360488" y="3104274"/>
                </a:cubicBezTo>
                <a:lnTo>
                  <a:pt x="301394" y="3104274"/>
                </a:lnTo>
                <a:cubicBezTo>
                  <a:pt x="134939" y="3104274"/>
                  <a:pt x="0" y="2969335"/>
                  <a:pt x="0" y="2802880"/>
                </a:cubicBezTo>
                <a:lnTo>
                  <a:pt x="0" y="301394"/>
                </a:lnTo>
                <a:cubicBezTo>
                  <a:pt x="0" y="134939"/>
                  <a:pt x="134939" y="0"/>
                  <a:pt x="301394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8534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58943BA-70EB-40EF-9C88-EC6936290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46314" y="3848671"/>
            <a:ext cx="1166066" cy="1166063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92BB69-E46A-48BB-835B-9614A75D07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9889" y="5217937"/>
            <a:ext cx="956425" cy="956441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48A3B7-E155-473F-8757-A39FDDE579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91177" y="683622"/>
            <a:ext cx="956441" cy="956441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156E8A4-D461-4E06-AA3F-9A60BB8D59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5112" y="1843267"/>
            <a:ext cx="1166066" cy="1166059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733499-92B5-4EE5-8828-11D0F7A83B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4815" y="1843267"/>
            <a:ext cx="2332127" cy="2332124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1A6F34-540F-40DD-BBA8-06618D5C3B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0565" y="2682611"/>
            <a:ext cx="2332127" cy="2332124"/>
          </a:xfrm>
          <a:prstGeom prst="roundRect">
            <a:avLst>
              <a:gd name="adj" fmla="val 1067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085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11" grpId="0" animBg="1"/>
      <p:bldP spid="10" grpId="0" animBg="1"/>
      <p:bldP spid="9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2F970D-659D-4203-94B4-F4CE8A60D9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114" y="1527060"/>
            <a:ext cx="1883197" cy="4124537"/>
          </a:xfrm>
          <a:custGeom>
            <a:avLst/>
            <a:gdLst>
              <a:gd name="connsiteX0" fmla="*/ 196031 w 1883197"/>
              <a:gd name="connsiteY0" fmla="*/ 1 h 4124537"/>
              <a:gd name="connsiteX1" fmla="*/ 368929 w 1883197"/>
              <a:gd name="connsiteY1" fmla="*/ 1 h 4124537"/>
              <a:gd name="connsiteX2" fmla="*/ 405007 w 1883197"/>
              <a:gd name="connsiteY2" fmla="*/ 36169 h 4124537"/>
              <a:gd name="connsiteX3" fmla="*/ 404998 w 1883197"/>
              <a:gd name="connsiteY3" fmla="*/ 36963 h 4124537"/>
              <a:gd name="connsiteX4" fmla="*/ 519219 w 1883197"/>
              <a:gd name="connsiteY4" fmla="*/ 150601 h 4124537"/>
              <a:gd name="connsiteX5" fmla="*/ 1368683 w 1883197"/>
              <a:gd name="connsiteY5" fmla="*/ 150601 h 4124537"/>
              <a:gd name="connsiteX6" fmla="*/ 1482381 w 1883197"/>
              <a:gd name="connsiteY6" fmla="*/ 36963 h 4124537"/>
              <a:gd name="connsiteX7" fmla="*/ 1518451 w 1883197"/>
              <a:gd name="connsiteY7" fmla="*/ 657 h 4124537"/>
              <a:gd name="connsiteX8" fmla="*/ 1688343 w 1883197"/>
              <a:gd name="connsiteY8" fmla="*/ 657 h 4124537"/>
              <a:gd name="connsiteX9" fmla="*/ 1883197 w 1883197"/>
              <a:gd name="connsiteY9" fmla="*/ 195952 h 4124537"/>
              <a:gd name="connsiteX10" fmla="*/ 1883197 w 1883197"/>
              <a:gd name="connsiteY10" fmla="*/ 3927930 h 4124537"/>
              <a:gd name="connsiteX11" fmla="*/ 1687167 w 1883197"/>
              <a:gd name="connsiteY11" fmla="*/ 4124537 h 4124537"/>
              <a:gd name="connsiteX12" fmla="*/ 195377 w 1883197"/>
              <a:gd name="connsiteY12" fmla="*/ 4124537 h 4124537"/>
              <a:gd name="connsiteX13" fmla="*/ 0 w 1883197"/>
              <a:gd name="connsiteY13" fmla="*/ 3927930 h 4124537"/>
              <a:gd name="connsiteX14" fmla="*/ 0 w 1883197"/>
              <a:gd name="connsiteY14" fmla="*/ 195952 h 4124537"/>
              <a:gd name="connsiteX15" fmla="*/ 196031 w 1883197"/>
              <a:gd name="connsiteY15" fmla="*/ 1 h 41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83197" h="4124537">
                <a:moveTo>
                  <a:pt x="196031" y="1"/>
                </a:moveTo>
                <a:lnTo>
                  <a:pt x="368929" y="1"/>
                </a:lnTo>
                <a:cubicBezTo>
                  <a:pt x="388849" y="-3"/>
                  <a:pt x="405003" y="16189"/>
                  <a:pt x="405007" y="36169"/>
                </a:cubicBezTo>
                <a:cubicBezTo>
                  <a:pt x="405007" y="36433"/>
                  <a:pt x="405004" y="36698"/>
                  <a:pt x="404998" y="36963"/>
                </a:cubicBezTo>
                <a:cubicBezTo>
                  <a:pt x="405358" y="99932"/>
                  <a:pt x="456433" y="150747"/>
                  <a:pt x="519219" y="150601"/>
                </a:cubicBezTo>
                <a:lnTo>
                  <a:pt x="1368683" y="150601"/>
                </a:lnTo>
                <a:cubicBezTo>
                  <a:pt x="1431264" y="150459"/>
                  <a:pt x="1482021" y="99728"/>
                  <a:pt x="1482381" y="36963"/>
                </a:cubicBezTo>
                <a:cubicBezTo>
                  <a:pt x="1482381" y="16963"/>
                  <a:pt x="1498508" y="728"/>
                  <a:pt x="1518451" y="657"/>
                </a:cubicBezTo>
                <a:lnTo>
                  <a:pt x="1688343" y="657"/>
                </a:lnTo>
                <a:cubicBezTo>
                  <a:pt x="1795640" y="1300"/>
                  <a:pt x="1882484" y="88341"/>
                  <a:pt x="1883197" y="195952"/>
                </a:cubicBezTo>
                <a:lnTo>
                  <a:pt x="1883197" y="3927930"/>
                </a:lnTo>
                <a:cubicBezTo>
                  <a:pt x="1883197" y="4036512"/>
                  <a:pt x="1795431" y="4124537"/>
                  <a:pt x="1687167" y="4124537"/>
                </a:cubicBezTo>
                <a:lnTo>
                  <a:pt x="195377" y="4124537"/>
                </a:lnTo>
                <a:cubicBezTo>
                  <a:pt x="87367" y="4124174"/>
                  <a:pt x="0" y="4036256"/>
                  <a:pt x="0" y="3927930"/>
                </a:cubicBezTo>
                <a:lnTo>
                  <a:pt x="0" y="195952"/>
                </a:lnTo>
                <a:cubicBezTo>
                  <a:pt x="360" y="87626"/>
                  <a:pt x="88020" y="1"/>
                  <a:pt x="196031" y="1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96C53C-2726-470E-BC20-F4BACA68A1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1753" y="980795"/>
            <a:ext cx="1883197" cy="4124537"/>
          </a:xfrm>
          <a:custGeom>
            <a:avLst/>
            <a:gdLst>
              <a:gd name="connsiteX0" fmla="*/ 196031 w 1883197"/>
              <a:gd name="connsiteY0" fmla="*/ 1 h 4124537"/>
              <a:gd name="connsiteX1" fmla="*/ 368929 w 1883197"/>
              <a:gd name="connsiteY1" fmla="*/ 1 h 4124537"/>
              <a:gd name="connsiteX2" fmla="*/ 405007 w 1883197"/>
              <a:gd name="connsiteY2" fmla="*/ 36169 h 4124537"/>
              <a:gd name="connsiteX3" fmla="*/ 404998 w 1883197"/>
              <a:gd name="connsiteY3" fmla="*/ 36963 h 4124537"/>
              <a:gd name="connsiteX4" fmla="*/ 519219 w 1883197"/>
              <a:gd name="connsiteY4" fmla="*/ 150601 h 4124537"/>
              <a:gd name="connsiteX5" fmla="*/ 1368683 w 1883197"/>
              <a:gd name="connsiteY5" fmla="*/ 150601 h 4124537"/>
              <a:gd name="connsiteX6" fmla="*/ 1482381 w 1883197"/>
              <a:gd name="connsiteY6" fmla="*/ 36963 h 4124537"/>
              <a:gd name="connsiteX7" fmla="*/ 1518451 w 1883197"/>
              <a:gd name="connsiteY7" fmla="*/ 657 h 4124537"/>
              <a:gd name="connsiteX8" fmla="*/ 1688343 w 1883197"/>
              <a:gd name="connsiteY8" fmla="*/ 657 h 4124537"/>
              <a:gd name="connsiteX9" fmla="*/ 1883197 w 1883197"/>
              <a:gd name="connsiteY9" fmla="*/ 195952 h 4124537"/>
              <a:gd name="connsiteX10" fmla="*/ 1883197 w 1883197"/>
              <a:gd name="connsiteY10" fmla="*/ 3927930 h 4124537"/>
              <a:gd name="connsiteX11" fmla="*/ 1687167 w 1883197"/>
              <a:gd name="connsiteY11" fmla="*/ 4124537 h 4124537"/>
              <a:gd name="connsiteX12" fmla="*/ 195377 w 1883197"/>
              <a:gd name="connsiteY12" fmla="*/ 4124537 h 4124537"/>
              <a:gd name="connsiteX13" fmla="*/ 0 w 1883197"/>
              <a:gd name="connsiteY13" fmla="*/ 3927930 h 4124537"/>
              <a:gd name="connsiteX14" fmla="*/ 0 w 1883197"/>
              <a:gd name="connsiteY14" fmla="*/ 195952 h 4124537"/>
              <a:gd name="connsiteX15" fmla="*/ 196031 w 1883197"/>
              <a:gd name="connsiteY15" fmla="*/ 1 h 41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83197" h="4124537">
                <a:moveTo>
                  <a:pt x="196031" y="1"/>
                </a:moveTo>
                <a:lnTo>
                  <a:pt x="368929" y="1"/>
                </a:lnTo>
                <a:cubicBezTo>
                  <a:pt x="388849" y="-3"/>
                  <a:pt x="405003" y="16189"/>
                  <a:pt x="405007" y="36169"/>
                </a:cubicBezTo>
                <a:cubicBezTo>
                  <a:pt x="405007" y="36433"/>
                  <a:pt x="405004" y="36698"/>
                  <a:pt x="404998" y="36963"/>
                </a:cubicBezTo>
                <a:cubicBezTo>
                  <a:pt x="405358" y="99932"/>
                  <a:pt x="456433" y="150747"/>
                  <a:pt x="519219" y="150601"/>
                </a:cubicBezTo>
                <a:lnTo>
                  <a:pt x="1368683" y="150601"/>
                </a:lnTo>
                <a:cubicBezTo>
                  <a:pt x="1431264" y="150459"/>
                  <a:pt x="1482021" y="99728"/>
                  <a:pt x="1482381" y="36963"/>
                </a:cubicBezTo>
                <a:cubicBezTo>
                  <a:pt x="1482381" y="16963"/>
                  <a:pt x="1498508" y="728"/>
                  <a:pt x="1518451" y="657"/>
                </a:cubicBezTo>
                <a:lnTo>
                  <a:pt x="1688343" y="657"/>
                </a:lnTo>
                <a:cubicBezTo>
                  <a:pt x="1795640" y="1300"/>
                  <a:pt x="1882484" y="88341"/>
                  <a:pt x="1883197" y="195952"/>
                </a:cubicBezTo>
                <a:lnTo>
                  <a:pt x="1883197" y="3927930"/>
                </a:lnTo>
                <a:cubicBezTo>
                  <a:pt x="1883197" y="4036512"/>
                  <a:pt x="1795431" y="4124537"/>
                  <a:pt x="1687167" y="4124537"/>
                </a:cubicBezTo>
                <a:lnTo>
                  <a:pt x="195377" y="4124537"/>
                </a:lnTo>
                <a:cubicBezTo>
                  <a:pt x="87367" y="4124174"/>
                  <a:pt x="0" y="4036256"/>
                  <a:pt x="0" y="3927930"/>
                </a:cubicBezTo>
                <a:lnTo>
                  <a:pt x="0" y="195952"/>
                </a:lnTo>
                <a:cubicBezTo>
                  <a:pt x="360" y="87626"/>
                  <a:pt x="88020" y="1"/>
                  <a:pt x="196031" y="1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90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49B988-140D-42EA-95E8-800914661D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77992" y="872444"/>
            <a:ext cx="6248400" cy="2362200"/>
          </a:xfrm>
          <a:custGeom>
            <a:avLst/>
            <a:gdLst>
              <a:gd name="connsiteX0" fmla="*/ 127015 w 6248400"/>
              <a:gd name="connsiteY0" fmla="*/ 0 h 2362200"/>
              <a:gd name="connsiteX1" fmla="*/ 6121385 w 6248400"/>
              <a:gd name="connsiteY1" fmla="*/ 0 h 2362200"/>
              <a:gd name="connsiteX2" fmla="*/ 6248400 w 6248400"/>
              <a:gd name="connsiteY2" fmla="*/ 127015 h 2362200"/>
              <a:gd name="connsiteX3" fmla="*/ 6248400 w 6248400"/>
              <a:gd name="connsiteY3" fmla="*/ 2235185 h 2362200"/>
              <a:gd name="connsiteX4" fmla="*/ 6121385 w 6248400"/>
              <a:gd name="connsiteY4" fmla="*/ 2362200 h 2362200"/>
              <a:gd name="connsiteX5" fmla="*/ 127015 w 6248400"/>
              <a:gd name="connsiteY5" fmla="*/ 2362200 h 2362200"/>
              <a:gd name="connsiteX6" fmla="*/ 0 w 6248400"/>
              <a:gd name="connsiteY6" fmla="*/ 2235185 h 2362200"/>
              <a:gd name="connsiteX7" fmla="*/ 0 w 6248400"/>
              <a:gd name="connsiteY7" fmla="*/ 127015 h 2362200"/>
              <a:gd name="connsiteX8" fmla="*/ 127015 w 6248400"/>
              <a:gd name="connsiteY8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400" h="2362200">
                <a:moveTo>
                  <a:pt x="127015" y="0"/>
                </a:moveTo>
                <a:lnTo>
                  <a:pt x="6121385" y="0"/>
                </a:lnTo>
                <a:cubicBezTo>
                  <a:pt x="6191533" y="0"/>
                  <a:pt x="6248400" y="56867"/>
                  <a:pt x="6248400" y="127015"/>
                </a:cubicBezTo>
                <a:lnTo>
                  <a:pt x="6248400" y="2235185"/>
                </a:lnTo>
                <a:cubicBezTo>
                  <a:pt x="6248400" y="2305333"/>
                  <a:pt x="6191533" y="2362200"/>
                  <a:pt x="6121385" y="2362200"/>
                </a:cubicBezTo>
                <a:lnTo>
                  <a:pt x="127015" y="2362200"/>
                </a:lnTo>
                <a:cubicBezTo>
                  <a:pt x="56867" y="2362200"/>
                  <a:pt x="0" y="2305333"/>
                  <a:pt x="0" y="2235185"/>
                </a:cubicBezTo>
                <a:lnTo>
                  <a:pt x="0" y="127015"/>
                </a:lnTo>
                <a:cubicBezTo>
                  <a:pt x="0" y="56867"/>
                  <a:pt x="56867" y="0"/>
                  <a:pt x="12701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69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6B0FA0-C3DA-47D5-95A8-497B4BBA8B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112" y="1821159"/>
            <a:ext cx="3549349" cy="3851215"/>
          </a:xfrm>
          <a:prstGeom prst="roundRect">
            <a:avLst>
              <a:gd name="adj" fmla="val 6327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72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E75E55-B3AF-4305-996B-E3180FD86E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29350" y="1498078"/>
            <a:ext cx="3858986" cy="3861844"/>
          </a:xfrm>
          <a:prstGeom prst="teardrop">
            <a:avLst/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0642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EDB16D-958F-4838-A4C3-3843387B4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65345" y="2129156"/>
            <a:ext cx="2597762" cy="2599688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6406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AA3EDA-CACA-4108-8A8E-CF0E04DEF3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0742" y="1865672"/>
            <a:ext cx="3124344" cy="3126658"/>
          </a:xfrm>
          <a:custGeom>
            <a:avLst/>
            <a:gdLst>
              <a:gd name="connsiteX0" fmla="*/ 1562172 w 3124344"/>
              <a:gd name="connsiteY0" fmla="*/ 0 h 3126658"/>
              <a:gd name="connsiteX1" fmla="*/ 3124344 w 3124344"/>
              <a:gd name="connsiteY1" fmla="*/ 0 h 3126658"/>
              <a:gd name="connsiteX2" fmla="*/ 3124344 w 3124344"/>
              <a:gd name="connsiteY2" fmla="*/ 1563329 h 3126658"/>
              <a:gd name="connsiteX3" fmla="*/ 1562172 w 3124344"/>
              <a:gd name="connsiteY3" fmla="*/ 3126658 h 3126658"/>
              <a:gd name="connsiteX4" fmla="*/ 0 w 3124344"/>
              <a:gd name="connsiteY4" fmla="*/ 1563329 h 3126658"/>
              <a:gd name="connsiteX5" fmla="*/ 1562172 w 3124344"/>
              <a:gd name="connsiteY5" fmla="*/ 0 h 312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4344" h="3126658">
                <a:moveTo>
                  <a:pt x="1562172" y="0"/>
                </a:moveTo>
                <a:lnTo>
                  <a:pt x="3124344" y="0"/>
                </a:lnTo>
                <a:lnTo>
                  <a:pt x="3124344" y="1563329"/>
                </a:lnTo>
                <a:cubicBezTo>
                  <a:pt x="3124344" y="2426732"/>
                  <a:pt x="2424936" y="3126658"/>
                  <a:pt x="1562172" y="3126658"/>
                </a:cubicBezTo>
                <a:cubicBezTo>
                  <a:pt x="699408" y="3126658"/>
                  <a:pt x="0" y="2426732"/>
                  <a:pt x="0" y="1563329"/>
                </a:cubicBezTo>
                <a:cubicBezTo>
                  <a:pt x="0" y="699926"/>
                  <a:pt x="699408" y="0"/>
                  <a:pt x="1562172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273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E75E55-B3AF-4305-996B-E3180FD86E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0742" y="1865672"/>
            <a:ext cx="3124344" cy="3126658"/>
          </a:xfrm>
          <a:custGeom>
            <a:avLst/>
            <a:gdLst>
              <a:gd name="connsiteX0" fmla="*/ 1788842 w 3577684"/>
              <a:gd name="connsiteY0" fmla="*/ 0 h 3580334"/>
              <a:gd name="connsiteX1" fmla="*/ 3577684 w 3577684"/>
              <a:gd name="connsiteY1" fmla="*/ 1790167 h 3580334"/>
              <a:gd name="connsiteX2" fmla="*/ 1788842 w 3577684"/>
              <a:gd name="connsiteY2" fmla="*/ 3580334 h 3580334"/>
              <a:gd name="connsiteX3" fmla="*/ 0 w 3577684"/>
              <a:gd name="connsiteY3" fmla="*/ 1790167 h 3580334"/>
              <a:gd name="connsiteX4" fmla="*/ 1788842 w 3577684"/>
              <a:gd name="connsiteY4" fmla="*/ 0 h 358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7684" h="3580334">
                <a:moveTo>
                  <a:pt x="1788842" y="0"/>
                </a:moveTo>
                <a:cubicBezTo>
                  <a:pt x="2776792" y="0"/>
                  <a:pt x="3577684" y="801485"/>
                  <a:pt x="3577684" y="1790167"/>
                </a:cubicBezTo>
                <a:cubicBezTo>
                  <a:pt x="3577684" y="2778849"/>
                  <a:pt x="2776792" y="3580334"/>
                  <a:pt x="1788842" y="3580334"/>
                </a:cubicBezTo>
                <a:cubicBezTo>
                  <a:pt x="800892" y="3580334"/>
                  <a:pt x="0" y="2778849"/>
                  <a:pt x="0" y="1790167"/>
                </a:cubicBezTo>
                <a:cubicBezTo>
                  <a:pt x="0" y="801485"/>
                  <a:pt x="800892" y="0"/>
                  <a:pt x="1788842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36389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A5B5C-CF92-459F-AC1F-C6668228CB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274B45-FBCC-4973-BDB5-A17F6624B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738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BFF1AAA-3850-40AF-B601-6CA54C3284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4470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CFE7A31-2AE3-4CE2-83A4-7F410ED5E6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5962" y="4467740"/>
            <a:ext cx="894738" cy="895401"/>
          </a:xfrm>
          <a:custGeom>
            <a:avLst/>
            <a:gdLst>
              <a:gd name="connsiteX0" fmla="*/ 1298881 w 2597762"/>
              <a:gd name="connsiteY0" fmla="*/ 0 h 2599688"/>
              <a:gd name="connsiteX1" fmla="*/ 2597762 w 2597762"/>
              <a:gd name="connsiteY1" fmla="*/ 0 h 2599688"/>
              <a:gd name="connsiteX2" fmla="*/ 2597762 w 2597762"/>
              <a:gd name="connsiteY2" fmla="*/ 1299844 h 2599688"/>
              <a:gd name="connsiteX3" fmla="*/ 1298881 w 2597762"/>
              <a:gd name="connsiteY3" fmla="*/ 2599688 h 2599688"/>
              <a:gd name="connsiteX4" fmla="*/ 0 w 2597762"/>
              <a:gd name="connsiteY4" fmla="*/ 1299844 h 2599688"/>
              <a:gd name="connsiteX5" fmla="*/ 1298881 w 2597762"/>
              <a:gd name="connsiteY5" fmla="*/ 0 h 259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7762" h="2599688">
                <a:moveTo>
                  <a:pt x="1298881" y="0"/>
                </a:moveTo>
                <a:lnTo>
                  <a:pt x="2597762" y="0"/>
                </a:lnTo>
                <a:lnTo>
                  <a:pt x="2597762" y="1299844"/>
                </a:lnTo>
                <a:cubicBezTo>
                  <a:pt x="2597762" y="2017728"/>
                  <a:pt x="2016233" y="2599688"/>
                  <a:pt x="1298881" y="2599688"/>
                </a:cubicBezTo>
                <a:cubicBezTo>
                  <a:pt x="581529" y="2599688"/>
                  <a:pt x="0" y="2017728"/>
                  <a:pt x="0" y="1299844"/>
                </a:cubicBezTo>
                <a:cubicBezTo>
                  <a:pt x="0" y="581960"/>
                  <a:pt x="581529" y="0"/>
                  <a:pt x="1298881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10921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1A5ECC-9B4A-4C97-B5E2-CE4CA63119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70135" y="2701824"/>
            <a:ext cx="3119442" cy="4483100"/>
          </a:xfrm>
          <a:custGeom>
            <a:avLst/>
            <a:gdLst>
              <a:gd name="connsiteX0" fmla="*/ 266775 w 3119442"/>
              <a:gd name="connsiteY0" fmla="*/ 0 h 4483100"/>
              <a:gd name="connsiteX1" fmla="*/ 2852667 w 3119442"/>
              <a:gd name="connsiteY1" fmla="*/ 0 h 4483100"/>
              <a:gd name="connsiteX2" fmla="*/ 3119442 w 3119442"/>
              <a:gd name="connsiteY2" fmla="*/ 286183 h 4483100"/>
              <a:gd name="connsiteX3" fmla="*/ 3119442 w 3119442"/>
              <a:gd name="connsiteY3" fmla="*/ 4196917 h 4483100"/>
              <a:gd name="connsiteX4" fmla="*/ 2852667 w 3119442"/>
              <a:gd name="connsiteY4" fmla="*/ 4483100 h 4483100"/>
              <a:gd name="connsiteX5" fmla="*/ 266775 w 3119442"/>
              <a:gd name="connsiteY5" fmla="*/ 4483100 h 4483100"/>
              <a:gd name="connsiteX6" fmla="*/ 0 w 3119442"/>
              <a:gd name="connsiteY6" fmla="*/ 4196917 h 4483100"/>
              <a:gd name="connsiteX7" fmla="*/ 0 w 3119442"/>
              <a:gd name="connsiteY7" fmla="*/ 286183 h 4483100"/>
              <a:gd name="connsiteX8" fmla="*/ 266775 w 3119442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442" h="4483100">
                <a:moveTo>
                  <a:pt x="266775" y="0"/>
                </a:moveTo>
                <a:lnTo>
                  <a:pt x="2852667" y="0"/>
                </a:lnTo>
                <a:cubicBezTo>
                  <a:pt x="3000003" y="0"/>
                  <a:pt x="3119442" y="128128"/>
                  <a:pt x="3119442" y="286183"/>
                </a:cubicBezTo>
                <a:lnTo>
                  <a:pt x="3119442" y="4196917"/>
                </a:lnTo>
                <a:cubicBezTo>
                  <a:pt x="3119442" y="4354972"/>
                  <a:pt x="3000003" y="4483100"/>
                  <a:pt x="2852667" y="4483100"/>
                </a:cubicBezTo>
                <a:lnTo>
                  <a:pt x="266775" y="4483100"/>
                </a:lnTo>
                <a:cubicBezTo>
                  <a:pt x="119439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39" y="0"/>
                  <a:pt x="26677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00F440A-F600-4E35-A346-FB2B4C57C4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53965" y="-276226"/>
            <a:ext cx="3119503" cy="4483100"/>
          </a:xfrm>
          <a:custGeom>
            <a:avLst/>
            <a:gdLst>
              <a:gd name="connsiteX0" fmla="*/ 266780 w 3119503"/>
              <a:gd name="connsiteY0" fmla="*/ 0 h 4483100"/>
              <a:gd name="connsiteX1" fmla="*/ 2852723 w 3119503"/>
              <a:gd name="connsiteY1" fmla="*/ 0 h 4483100"/>
              <a:gd name="connsiteX2" fmla="*/ 3119503 w 3119503"/>
              <a:gd name="connsiteY2" fmla="*/ 286183 h 4483100"/>
              <a:gd name="connsiteX3" fmla="*/ 3119503 w 3119503"/>
              <a:gd name="connsiteY3" fmla="*/ 4196917 h 4483100"/>
              <a:gd name="connsiteX4" fmla="*/ 2852723 w 3119503"/>
              <a:gd name="connsiteY4" fmla="*/ 4483100 h 4483100"/>
              <a:gd name="connsiteX5" fmla="*/ 266780 w 3119503"/>
              <a:gd name="connsiteY5" fmla="*/ 4483100 h 4483100"/>
              <a:gd name="connsiteX6" fmla="*/ 0 w 3119503"/>
              <a:gd name="connsiteY6" fmla="*/ 4196917 h 4483100"/>
              <a:gd name="connsiteX7" fmla="*/ 0 w 3119503"/>
              <a:gd name="connsiteY7" fmla="*/ 286183 h 4483100"/>
              <a:gd name="connsiteX8" fmla="*/ 266780 w 3119503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503" h="4483100">
                <a:moveTo>
                  <a:pt x="266780" y="0"/>
                </a:moveTo>
                <a:lnTo>
                  <a:pt x="2852723" y="0"/>
                </a:lnTo>
                <a:cubicBezTo>
                  <a:pt x="3000062" y="0"/>
                  <a:pt x="3119503" y="128128"/>
                  <a:pt x="3119503" y="286183"/>
                </a:cubicBezTo>
                <a:lnTo>
                  <a:pt x="3119503" y="4196917"/>
                </a:lnTo>
                <a:cubicBezTo>
                  <a:pt x="3119503" y="4354972"/>
                  <a:pt x="3000062" y="4483100"/>
                  <a:pt x="2852723" y="4483100"/>
                </a:cubicBezTo>
                <a:lnTo>
                  <a:pt x="266780" y="4483100"/>
                </a:lnTo>
                <a:cubicBezTo>
                  <a:pt x="119441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41" y="0"/>
                  <a:pt x="266780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B21234A-7756-4D3E-A868-56F07CEAF8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05499" y="-438151"/>
            <a:ext cx="3119442" cy="4483100"/>
          </a:xfrm>
          <a:custGeom>
            <a:avLst/>
            <a:gdLst>
              <a:gd name="connsiteX0" fmla="*/ 266775 w 3119442"/>
              <a:gd name="connsiteY0" fmla="*/ 0 h 4483100"/>
              <a:gd name="connsiteX1" fmla="*/ 2852667 w 3119442"/>
              <a:gd name="connsiteY1" fmla="*/ 0 h 4483100"/>
              <a:gd name="connsiteX2" fmla="*/ 3119442 w 3119442"/>
              <a:gd name="connsiteY2" fmla="*/ 286183 h 4483100"/>
              <a:gd name="connsiteX3" fmla="*/ 3119442 w 3119442"/>
              <a:gd name="connsiteY3" fmla="*/ 4196917 h 4483100"/>
              <a:gd name="connsiteX4" fmla="*/ 2852667 w 3119442"/>
              <a:gd name="connsiteY4" fmla="*/ 4483100 h 4483100"/>
              <a:gd name="connsiteX5" fmla="*/ 266775 w 3119442"/>
              <a:gd name="connsiteY5" fmla="*/ 4483100 h 4483100"/>
              <a:gd name="connsiteX6" fmla="*/ 0 w 3119442"/>
              <a:gd name="connsiteY6" fmla="*/ 4196917 h 4483100"/>
              <a:gd name="connsiteX7" fmla="*/ 0 w 3119442"/>
              <a:gd name="connsiteY7" fmla="*/ 286183 h 4483100"/>
              <a:gd name="connsiteX8" fmla="*/ 266775 w 3119442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442" h="4483100">
                <a:moveTo>
                  <a:pt x="266775" y="0"/>
                </a:moveTo>
                <a:lnTo>
                  <a:pt x="2852667" y="0"/>
                </a:lnTo>
                <a:cubicBezTo>
                  <a:pt x="3000003" y="0"/>
                  <a:pt x="3119442" y="128128"/>
                  <a:pt x="3119442" y="286183"/>
                </a:cubicBezTo>
                <a:lnTo>
                  <a:pt x="3119442" y="4196917"/>
                </a:lnTo>
                <a:cubicBezTo>
                  <a:pt x="3119442" y="4354972"/>
                  <a:pt x="3000003" y="4483100"/>
                  <a:pt x="2852667" y="4483100"/>
                </a:cubicBezTo>
                <a:lnTo>
                  <a:pt x="266775" y="4483100"/>
                </a:lnTo>
                <a:cubicBezTo>
                  <a:pt x="119439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39" y="0"/>
                  <a:pt x="266775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0FAF97-2050-4820-B830-58AE68110B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73678" y="2908300"/>
            <a:ext cx="3119503" cy="4483100"/>
          </a:xfrm>
          <a:custGeom>
            <a:avLst/>
            <a:gdLst>
              <a:gd name="connsiteX0" fmla="*/ 266780 w 3119503"/>
              <a:gd name="connsiteY0" fmla="*/ 0 h 4483100"/>
              <a:gd name="connsiteX1" fmla="*/ 2852723 w 3119503"/>
              <a:gd name="connsiteY1" fmla="*/ 0 h 4483100"/>
              <a:gd name="connsiteX2" fmla="*/ 3119503 w 3119503"/>
              <a:gd name="connsiteY2" fmla="*/ 286183 h 4483100"/>
              <a:gd name="connsiteX3" fmla="*/ 3119503 w 3119503"/>
              <a:gd name="connsiteY3" fmla="*/ 4196917 h 4483100"/>
              <a:gd name="connsiteX4" fmla="*/ 2852723 w 3119503"/>
              <a:gd name="connsiteY4" fmla="*/ 4483100 h 4483100"/>
              <a:gd name="connsiteX5" fmla="*/ 266780 w 3119503"/>
              <a:gd name="connsiteY5" fmla="*/ 4483100 h 4483100"/>
              <a:gd name="connsiteX6" fmla="*/ 0 w 3119503"/>
              <a:gd name="connsiteY6" fmla="*/ 4196917 h 4483100"/>
              <a:gd name="connsiteX7" fmla="*/ 0 w 3119503"/>
              <a:gd name="connsiteY7" fmla="*/ 286183 h 4483100"/>
              <a:gd name="connsiteX8" fmla="*/ 266780 w 3119503"/>
              <a:gd name="connsiteY8" fmla="*/ 0 h 448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9503" h="4483100">
                <a:moveTo>
                  <a:pt x="266780" y="0"/>
                </a:moveTo>
                <a:lnTo>
                  <a:pt x="2852723" y="0"/>
                </a:lnTo>
                <a:cubicBezTo>
                  <a:pt x="3000062" y="0"/>
                  <a:pt x="3119503" y="128128"/>
                  <a:pt x="3119503" y="286183"/>
                </a:cubicBezTo>
                <a:lnTo>
                  <a:pt x="3119503" y="4196917"/>
                </a:lnTo>
                <a:cubicBezTo>
                  <a:pt x="3119503" y="4354972"/>
                  <a:pt x="3000062" y="4483100"/>
                  <a:pt x="2852723" y="4483100"/>
                </a:cubicBezTo>
                <a:lnTo>
                  <a:pt x="266780" y="4483100"/>
                </a:lnTo>
                <a:cubicBezTo>
                  <a:pt x="119441" y="4483100"/>
                  <a:pt x="0" y="4354972"/>
                  <a:pt x="0" y="4196917"/>
                </a:cubicBezTo>
                <a:lnTo>
                  <a:pt x="0" y="286183"/>
                </a:lnTo>
                <a:cubicBezTo>
                  <a:pt x="0" y="128128"/>
                  <a:pt x="119441" y="0"/>
                  <a:pt x="266780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19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0" grpId="0" animBg="1"/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AFA352-CD02-4263-8B87-AC3A66989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5368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DE7961-9979-4014-9039-FA5A69295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5071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9475CF-4AFF-491F-A673-B905CF315D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92217" y="4277835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859D89-DC74-4954-B80F-F8EF44D6BA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21920" y="4277835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C52CD3-D209-4402-95AF-AFFE811B07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3442" y="2625191"/>
            <a:ext cx="974018" cy="978097"/>
          </a:xfrm>
          <a:custGeom>
            <a:avLst/>
            <a:gdLst>
              <a:gd name="connsiteX0" fmla="*/ 118733 w 974018"/>
              <a:gd name="connsiteY0" fmla="*/ 0 h 978097"/>
              <a:gd name="connsiteX1" fmla="*/ 855285 w 974018"/>
              <a:gd name="connsiteY1" fmla="*/ 0 h 978097"/>
              <a:gd name="connsiteX2" fmla="*/ 974018 w 974018"/>
              <a:gd name="connsiteY2" fmla="*/ 118733 h 978097"/>
              <a:gd name="connsiteX3" fmla="*/ 974018 w 974018"/>
              <a:gd name="connsiteY3" fmla="*/ 859364 h 978097"/>
              <a:gd name="connsiteX4" fmla="*/ 855285 w 974018"/>
              <a:gd name="connsiteY4" fmla="*/ 978097 h 978097"/>
              <a:gd name="connsiteX5" fmla="*/ 118733 w 974018"/>
              <a:gd name="connsiteY5" fmla="*/ 978097 h 978097"/>
              <a:gd name="connsiteX6" fmla="*/ 0 w 974018"/>
              <a:gd name="connsiteY6" fmla="*/ 859364 h 978097"/>
              <a:gd name="connsiteX7" fmla="*/ 0 w 974018"/>
              <a:gd name="connsiteY7" fmla="*/ 118733 h 978097"/>
              <a:gd name="connsiteX8" fmla="*/ 118733 w 974018"/>
              <a:gd name="connsiteY8" fmla="*/ 0 h 97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018" h="978097">
                <a:moveTo>
                  <a:pt x="118733" y="0"/>
                </a:moveTo>
                <a:lnTo>
                  <a:pt x="855285" y="0"/>
                </a:lnTo>
                <a:cubicBezTo>
                  <a:pt x="920859" y="0"/>
                  <a:pt x="974018" y="53159"/>
                  <a:pt x="974018" y="118733"/>
                </a:cubicBezTo>
                <a:lnTo>
                  <a:pt x="974018" y="859364"/>
                </a:lnTo>
                <a:cubicBezTo>
                  <a:pt x="974018" y="924938"/>
                  <a:pt x="920859" y="978097"/>
                  <a:pt x="855285" y="978097"/>
                </a:cubicBezTo>
                <a:lnTo>
                  <a:pt x="118733" y="978097"/>
                </a:lnTo>
                <a:cubicBezTo>
                  <a:pt x="53159" y="978097"/>
                  <a:pt x="0" y="924938"/>
                  <a:pt x="0" y="859364"/>
                </a:cubicBezTo>
                <a:lnTo>
                  <a:pt x="0" y="118733"/>
                </a:lnTo>
                <a:cubicBezTo>
                  <a:pt x="0" y="53159"/>
                  <a:pt x="53159" y="0"/>
                  <a:pt x="118733" y="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03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034385-2779-42B8-83E9-C614B22A0C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82467" y="683731"/>
            <a:ext cx="5141762" cy="5490539"/>
          </a:xfrm>
          <a:prstGeom prst="roundRect">
            <a:avLst>
              <a:gd name="adj" fmla="val 5434"/>
            </a:avLst>
          </a:pr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538304-A41D-4C65-8C7A-8C5CEB6327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1995" y="0"/>
            <a:ext cx="3530179" cy="5524500"/>
          </a:xfrm>
          <a:custGeom>
            <a:avLst/>
            <a:gdLst>
              <a:gd name="connsiteX0" fmla="*/ 0 w 3911600"/>
              <a:gd name="connsiteY0" fmla="*/ 0 h 6121400"/>
              <a:gd name="connsiteX1" fmla="*/ 3911600 w 3911600"/>
              <a:gd name="connsiteY1" fmla="*/ 0 h 6121400"/>
              <a:gd name="connsiteX2" fmla="*/ 3911600 w 3911600"/>
              <a:gd name="connsiteY2" fmla="*/ 4165600 h 6121400"/>
              <a:gd name="connsiteX3" fmla="*/ 1955800 w 3911600"/>
              <a:gd name="connsiteY3" fmla="*/ 6121400 h 6121400"/>
              <a:gd name="connsiteX4" fmla="*/ 0 w 3911600"/>
              <a:gd name="connsiteY4" fmla="*/ 416560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1600" h="6121400">
                <a:moveTo>
                  <a:pt x="0" y="0"/>
                </a:moveTo>
                <a:lnTo>
                  <a:pt x="3911600" y="0"/>
                </a:lnTo>
                <a:lnTo>
                  <a:pt x="3911600" y="4165600"/>
                </a:lnTo>
                <a:cubicBezTo>
                  <a:pt x="3911600" y="5245759"/>
                  <a:pt x="3035959" y="6121400"/>
                  <a:pt x="1955800" y="6121400"/>
                </a:cubicBezTo>
                <a:cubicBezTo>
                  <a:pt x="875641" y="6121400"/>
                  <a:pt x="0" y="5245759"/>
                  <a:pt x="0" y="4165600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E017F2F-8F54-4215-9354-50E14F5527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53" y="2"/>
            <a:ext cx="4972047" cy="3241651"/>
          </a:xfrm>
          <a:custGeom>
            <a:avLst/>
            <a:gdLst>
              <a:gd name="connsiteX0" fmla="*/ 0 w 4972047"/>
              <a:gd name="connsiteY0" fmla="*/ 0 h 3241651"/>
              <a:gd name="connsiteX1" fmla="*/ 4972047 w 4972047"/>
              <a:gd name="connsiteY1" fmla="*/ 0 h 3241651"/>
              <a:gd name="connsiteX2" fmla="*/ 4972047 w 4972047"/>
              <a:gd name="connsiteY2" fmla="*/ 3241651 h 3241651"/>
              <a:gd name="connsiteX3" fmla="*/ 415612 w 4972047"/>
              <a:gd name="connsiteY3" fmla="*/ 3241651 h 3241651"/>
              <a:gd name="connsiteX4" fmla="*/ 0 w 4972047"/>
              <a:gd name="connsiteY4" fmla="*/ 2826039 h 324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2047" h="3241651">
                <a:moveTo>
                  <a:pt x="0" y="0"/>
                </a:moveTo>
                <a:lnTo>
                  <a:pt x="4972047" y="0"/>
                </a:lnTo>
                <a:lnTo>
                  <a:pt x="4972047" y="3241651"/>
                </a:lnTo>
                <a:lnTo>
                  <a:pt x="415612" y="3241651"/>
                </a:lnTo>
                <a:cubicBezTo>
                  <a:pt x="186076" y="3241651"/>
                  <a:pt x="0" y="3055575"/>
                  <a:pt x="0" y="2826039"/>
                </a:cubicBezTo>
                <a:close/>
              </a:path>
            </a:pathLst>
          </a:custGeom>
          <a:solidFill>
            <a:schemeClr val="bg1">
              <a:lumMod val="65000"/>
              <a:alpha val="12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7D33847-A07F-42EA-92C5-C2EF55F597DC}"/>
              </a:ext>
            </a:extLst>
          </p:cNvPr>
          <p:cNvSpPr/>
          <p:nvPr userDrawn="1"/>
        </p:nvSpPr>
        <p:spPr>
          <a:xfrm>
            <a:off x="11379147" y="6153150"/>
            <a:ext cx="814553" cy="704850"/>
          </a:xfrm>
          <a:custGeom>
            <a:avLst/>
            <a:gdLst>
              <a:gd name="connsiteX0" fmla="*/ 850333 w 1165338"/>
              <a:gd name="connsiteY0" fmla="*/ 0 h 1008391"/>
              <a:gd name="connsiteX1" fmla="*/ 1103196 w 1165338"/>
              <a:gd name="connsiteY1" fmla="*/ 38230 h 1008391"/>
              <a:gd name="connsiteX2" fmla="*/ 1165338 w 1165338"/>
              <a:gd name="connsiteY2" fmla="*/ 60974 h 1008391"/>
              <a:gd name="connsiteX3" fmla="*/ 1165338 w 1165338"/>
              <a:gd name="connsiteY3" fmla="*/ 1008391 h 1008391"/>
              <a:gd name="connsiteX4" fmla="*/ 15244 w 1165338"/>
              <a:gd name="connsiteY4" fmla="*/ 1008391 h 1008391"/>
              <a:gd name="connsiteX5" fmla="*/ 4390 w 1165338"/>
              <a:gd name="connsiteY5" fmla="*/ 937275 h 1008391"/>
              <a:gd name="connsiteX6" fmla="*/ 0 w 1165338"/>
              <a:gd name="connsiteY6" fmla="*/ 850333 h 1008391"/>
              <a:gd name="connsiteX7" fmla="*/ 850333 w 1165338"/>
              <a:gd name="connsiteY7" fmla="*/ 0 h 1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5338" h="1008391">
                <a:moveTo>
                  <a:pt x="850333" y="0"/>
                </a:moveTo>
                <a:cubicBezTo>
                  <a:pt x="938388" y="0"/>
                  <a:pt x="1023317" y="13385"/>
                  <a:pt x="1103196" y="38230"/>
                </a:cubicBezTo>
                <a:lnTo>
                  <a:pt x="1165338" y="60974"/>
                </a:lnTo>
                <a:lnTo>
                  <a:pt x="1165338" y="1008391"/>
                </a:lnTo>
                <a:lnTo>
                  <a:pt x="15244" y="1008391"/>
                </a:lnTo>
                <a:lnTo>
                  <a:pt x="4390" y="937275"/>
                </a:lnTo>
                <a:cubicBezTo>
                  <a:pt x="1487" y="908689"/>
                  <a:pt x="0" y="879685"/>
                  <a:pt x="0" y="850333"/>
                </a:cubicBezTo>
                <a:cubicBezTo>
                  <a:pt x="0" y="380707"/>
                  <a:pt x="380707" y="0"/>
                  <a:pt x="8503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E429F1-8B48-4DEE-85F0-80478ED00D18}"/>
              </a:ext>
            </a:extLst>
          </p:cNvPr>
          <p:cNvSpPr txBox="1"/>
          <p:nvPr userDrawn="1"/>
        </p:nvSpPr>
        <p:spPr>
          <a:xfrm flipH="1">
            <a:off x="11298424" y="6347801"/>
            <a:ext cx="70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mtClean="0">
                <a:solidFill>
                  <a:srgbClr val="546882"/>
                </a:solidFill>
                <a:latin typeface="+mj-lt"/>
                <a:ea typeface="Open Sans" panose="020B0606030504020204" pitchFamily="34" charset="0"/>
                <a:cs typeface="Poppins" panose="02000000000000000000" pitchFamily="2" charset="0"/>
              </a:rPr>
              <a:pPr algn="r"/>
              <a:t>‹#›</a:t>
            </a:fld>
            <a:endParaRPr lang="id-ID" sz="1800" b="0" i="0" dirty="0">
              <a:solidFill>
                <a:srgbClr val="546882"/>
              </a:solidFill>
              <a:latin typeface="+mj-lt"/>
              <a:ea typeface="Open Sans" panose="020B0606030504020204" pitchFamily="34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0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0" r:id="rId3"/>
    <p:sldLayoutId id="2147483686" r:id="rId4"/>
    <p:sldLayoutId id="2147483678" r:id="rId5"/>
    <p:sldLayoutId id="2147483679" r:id="rId6"/>
    <p:sldLayoutId id="2147483687" r:id="rId7"/>
    <p:sldLayoutId id="2147483680" r:id="rId8"/>
    <p:sldLayoutId id="2147483691" r:id="rId9"/>
    <p:sldLayoutId id="2147483681" r:id="rId10"/>
    <p:sldLayoutId id="2147483682" r:id="rId11"/>
    <p:sldLayoutId id="2147483683" r:id="rId12"/>
    <p:sldLayoutId id="2147483690" r:id="rId13"/>
    <p:sldLayoutId id="2147483677" r:id="rId14"/>
    <p:sldLayoutId id="2147483693" r:id="rId15"/>
    <p:sldLayoutId id="2147483669" r:id="rId16"/>
    <p:sldLayoutId id="2147483666" r:id="rId17"/>
    <p:sldLayoutId id="2147483694" r:id="rId18"/>
    <p:sldLayoutId id="2147483692" r:id="rId19"/>
    <p:sldLayoutId id="2147483676" r:id="rId20"/>
    <p:sldLayoutId id="2147483667" r:id="rId21"/>
    <p:sldLayoutId id="2147483672" r:id="rId22"/>
    <p:sldLayoutId id="2147483671" r:id="rId23"/>
    <p:sldLayoutId id="2147483670" r:id="rId24"/>
    <p:sldLayoutId id="2147483668" r:id="rId25"/>
    <p:sldLayoutId id="2147483673" r:id="rId26"/>
    <p:sldLayoutId id="2147483665" r:id="rId27"/>
    <p:sldLayoutId id="2147483664" r:id="rId28"/>
    <p:sldLayoutId id="2147483661" r:id="rId29"/>
    <p:sldLayoutId id="2147483675" r:id="rId30"/>
    <p:sldLayoutId id="2147483662" r:id="rId31"/>
    <p:sldLayoutId id="214748368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6947" userDrawn="1">
          <p15:clr>
            <a:srgbClr val="F26B43"/>
          </p15:clr>
        </p15:guide>
        <p15:guide id="3" pos="7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microsoft.com/office/2007/relationships/hdphoto" Target="../media/hdphoto24.wdp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microsoft.com/office/2007/relationships/hdphoto" Target="../media/hdphoto26.wdp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jpeg"/><Relationship Id="rId11" Type="http://schemas.openxmlformats.org/officeDocument/2006/relationships/image" Target="../media/image45.jpeg"/><Relationship Id="rId5" Type="http://schemas.openxmlformats.org/officeDocument/2006/relationships/image" Target="../media/image7.png"/><Relationship Id="rId10" Type="http://schemas.openxmlformats.org/officeDocument/2006/relationships/image" Target="../media/image44.jpeg"/><Relationship Id="rId4" Type="http://schemas.openxmlformats.org/officeDocument/2006/relationships/image" Target="../media/image5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microsoft.com/office/2007/relationships/hdphoto" Target="../media/hdphoto30.wdp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8.wdp"/><Relationship Id="rId17" Type="http://schemas.openxmlformats.org/officeDocument/2006/relationships/image" Target="../media/image55.png"/><Relationship Id="rId2" Type="http://schemas.openxmlformats.org/officeDocument/2006/relationships/image" Target="../media/image2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jpe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5" Type="http://schemas.openxmlformats.org/officeDocument/2006/relationships/image" Target="../media/image53.jpe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microsoft.com/office/2007/relationships/hdphoto" Target="../media/hdphoto27.wdp"/><Relationship Id="rId14" Type="http://schemas.microsoft.com/office/2007/relationships/hdphoto" Target="../media/hdphoto2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jpeg"/><Relationship Id="rId11" Type="http://schemas.openxmlformats.org/officeDocument/2006/relationships/image" Target="../media/image59.jpeg"/><Relationship Id="rId5" Type="http://schemas.openxmlformats.org/officeDocument/2006/relationships/image" Target="../media/image7.png"/><Relationship Id="rId10" Type="http://schemas.openxmlformats.org/officeDocument/2006/relationships/image" Target="../media/image58.jpeg"/><Relationship Id="rId4" Type="http://schemas.openxmlformats.org/officeDocument/2006/relationships/image" Target="../media/image5.pn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32.wdp"/><Relationship Id="rId2" Type="http://schemas.openxmlformats.org/officeDocument/2006/relationships/image" Target="../media/image2.png"/><Relationship Id="rId16" Type="http://schemas.microsoft.com/office/2007/relationships/hdphoto" Target="../media/hdphoto34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jpe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5" Type="http://schemas.openxmlformats.org/officeDocument/2006/relationships/image" Target="../media/image66.png"/><Relationship Id="rId10" Type="http://schemas.microsoft.com/office/2007/relationships/hdphoto" Target="../media/hdphoto31.wdp"/><Relationship Id="rId4" Type="http://schemas.openxmlformats.org/officeDocument/2006/relationships/image" Target="../media/image5.png"/><Relationship Id="rId9" Type="http://schemas.openxmlformats.org/officeDocument/2006/relationships/image" Target="../media/image63.png"/><Relationship Id="rId14" Type="http://schemas.microsoft.com/office/2007/relationships/hdphoto" Target="../media/hdphoto3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image" Target="../media/image2.png"/><Relationship Id="rId21" Type="http://schemas.microsoft.com/office/2007/relationships/hdphoto" Target="../media/hdphoto7.wdp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microsoft.com/office/2007/relationships/hdphoto" Target="../media/hdphoto5.wdp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microsoft.com/office/2007/relationships/hdphoto" Target="../media/hdphoto8.wdp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4.wdp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microsoft.com/office/2007/relationships/hdphoto" Target="../media/hdphoto13.wdp"/><Relationship Id="rId2" Type="http://schemas.openxmlformats.org/officeDocument/2006/relationships/image" Target="../media/image4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openxmlformats.org/officeDocument/2006/relationships/image" Target="../media/image5.png"/><Relationship Id="rId15" Type="http://schemas.microsoft.com/office/2007/relationships/hdphoto" Target="../media/hdphoto12.wdp"/><Relationship Id="rId10" Type="http://schemas.openxmlformats.org/officeDocument/2006/relationships/image" Target="../media/image1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8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17" Type="http://schemas.microsoft.com/office/2007/relationships/hdphoto" Target="../media/hdphoto20.wdp"/><Relationship Id="rId2" Type="http://schemas.openxmlformats.org/officeDocument/2006/relationships/image" Target="../media/image4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microsoft.com/office/2007/relationships/hdphoto" Target="../media/hdphoto17.wdp"/><Relationship Id="rId5" Type="http://schemas.openxmlformats.org/officeDocument/2006/relationships/image" Target="../media/image5.png"/><Relationship Id="rId15" Type="http://schemas.microsoft.com/office/2007/relationships/hdphoto" Target="../media/hdphoto19.wdp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6.wdp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microsoft.com/office/2007/relationships/hdphoto" Target="../media/hdphoto2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microsoft.com/office/2007/relationships/hdphoto" Target="../media/hdphoto22.wdp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523FFFB-2094-40EB-9D2F-BDDB0C34C90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-1874398" y="292721"/>
            <a:ext cx="4781059" cy="4891129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FD8FF9-55E9-49C6-A81C-275BA7C4472B}"/>
              </a:ext>
            </a:extLst>
          </p:cNvPr>
          <p:cNvSpPr/>
          <p:nvPr/>
        </p:nvSpPr>
        <p:spPr>
          <a:xfrm>
            <a:off x="4173165" y="1383645"/>
            <a:ext cx="8672937" cy="6371300"/>
          </a:xfrm>
          <a:prstGeom prst="roundRect">
            <a:avLst>
              <a:gd name="adj" fmla="val 7974"/>
            </a:avLst>
          </a:prstGeom>
          <a:gradFill>
            <a:gsLst>
              <a:gs pos="0">
                <a:srgbClr val="FFFFFF">
                  <a:alpha val="11000"/>
                </a:srgbClr>
              </a:gs>
              <a:gs pos="100000">
                <a:srgbClr val="FFFFFF">
                  <a:alpha val="21000"/>
                </a:srgbClr>
              </a:gs>
            </a:gsLst>
            <a:lin ang="0" scaled="0"/>
          </a:gradFill>
          <a:ln w="25400">
            <a:gradFill>
              <a:gsLst>
                <a:gs pos="35000">
                  <a:schemeClr val="bg1">
                    <a:alpha val="70000"/>
                  </a:schemeClr>
                </a:gs>
                <a:gs pos="100000">
                  <a:schemeClr val="accent1">
                    <a:lumMod val="30000"/>
                    <a:lumOff val="70000"/>
                    <a:alpha val="1000"/>
                  </a:schemeClr>
                </a:gs>
              </a:gsLst>
              <a:lin ang="5400000" scaled="1"/>
            </a:gradFill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E6AA8CC-FD74-4863-8C88-82CA2AB3DCF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10104059" y="-113387"/>
            <a:ext cx="4452955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33" y="4132999"/>
            <a:ext cx="5236098" cy="2889059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896" y="1988079"/>
            <a:ext cx="690664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32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ВІЗІОНУВАННЯ</a:t>
            </a:r>
          </a:p>
          <a:p>
            <a:pPr lvl="0"/>
            <a:r>
              <a:rPr lang="uk-UA" altLang="ru-UA" sz="24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ДІЯЛЬНОСТІ ЦЕНТРУ ВЕТЕРАНСЬКОГО РОЗВИТКУ НАЦІОНАЛЬНОГО УНІВЕРСИТЕТУ «ПОЛТАВСЬКА ПОЛІТЕХНІКА </a:t>
            </a:r>
            <a:endParaRPr lang="en-US" altLang="ru-UA" sz="2400" b="1" spc="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/>
            <a:r>
              <a:rPr lang="uk-UA" altLang="ru-UA" sz="2400" b="1" spc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81" y="6068289"/>
            <a:ext cx="22156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ru-UA" sz="24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nupp.edu.ua</a:t>
            </a:r>
            <a:endParaRPr lang="uk-UA" altLang="ru-UA" sz="2400" b="1" spc="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58979" y="2070722"/>
            <a:ext cx="282791" cy="2198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4" y="1696863"/>
            <a:ext cx="3907544" cy="30541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2523FFFB-2094-40EB-9D2F-BDDB0C34C907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1961306" y="4522182"/>
            <a:ext cx="4781059" cy="4891129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450501"/>
            <a:ext cx="10946853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8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kumimoji="0" lang="uk-UA" altLang="ru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28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військової підготовки</a:t>
            </a:r>
            <a:endParaRPr kumimoji="0" lang="ru-UA" altLang="ru-UA" sz="7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31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ветеранського розвитку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09CE3B-BDFF-2E05-5DD1-A23F7A0680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939"/>
          <a:stretch/>
        </p:blipFill>
        <p:spPr>
          <a:xfrm>
            <a:off x="898863" y="2822901"/>
            <a:ext cx="6435850" cy="3392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18BEEA-2E43-8E43-8CC2-8BDA05A9FE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90" b="9479"/>
          <a:stretch/>
        </p:blipFill>
        <p:spPr>
          <a:xfrm>
            <a:off x="7665667" y="2577382"/>
            <a:ext cx="3938728" cy="1712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02F907-81BB-87FA-61A9-D5CC08F96E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67" y="4518982"/>
            <a:ext cx="3938462" cy="2006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344384"/>
            <a:ext cx="524085" cy="9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417502"/>
            <a:ext cx="12192000" cy="444049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0" y="1078661"/>
            <a:ext cx="110242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20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Меморандум про співробітництво </a:t>
            </a:r>
            <a:r>
              <a:rPr lang="uk-UA" sz="20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між Центром ветеранського розвитку Національного університету «Полтавська політехніка імені Юрія Кондратюка» та Медичним центром «Нові Санжари» Національної гвардії України, </a:t>
            </a:r>
            <a:r>
              <a:rPr lang="uk-UA" sz="20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який передбачає надання реабілітаційних послуг ветеранам війни та членам їх родин</a:t>
            </a:r>
            <a:endParaRPr lang="uk-UA" altLang="ru-UA" sz="2000" dirty="0"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279950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94" y="2619307"/>
            <a:ext cx="1420515" cy="1420515"/>
          </a:xfrm>
          <a:prstGeom prst="rect">
            <a:avLst/>
          </a:prstGeom>
        </p:spPr>
      </p:pic>
      <p:sp>
        <p:nvSpPr>
          <p:cNvPr id="40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091" y="2611683"/>
            <a:ext cx="1787476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УЧАСНИКИ: </a:t>
            </a: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597" y="3128714"/>
            <a:ext cx="2606117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Національна гвардія України, </a:t>
            </a:r>
          </a:p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Медичний центр «Нові Санжари» Національної гвардії України, </a:t>
            </a:r>
          </a:p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ветеранського розвитку Полтавської політехніки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455597" y="3018328"/>
            <a:ext cx="2435275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Політехніка підписала Меморандум про взаєморозуміння та співробітництво з Медичним центром «Нові Санжари» Національної гвардії України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4" y="2619307"/>
            <a:ext cx="3476398" cy="231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78" name="Picture 6" descr="https://nupp.edu.ua/uploads/files/0/news/2024/03/07/Medical%20Center%20%22Novi%20Sanzhary%22/DSC_9479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59" y="5069026"/>
            <a:ext cx="2505330" cy="1643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82" name="Picture 10" descr="https://nupp.edu.ua/uploads/files/0/news/2024/03/07/Medical%20Center%20%22Novi%20Sanzhary%22/DSC_9446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"/>
          <a:stretch/>
        </p:blipFill>
        <p:spPr bwMode="auto">
          <a:xfrm>
            <a:off x="9067801" y="5063509"/>
            <a:ext cx="2669606" cy="1649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86" name="Picture 14" descr="https://nupp.edu.ua/uploads/files/0/news/2024/03/07/Medical%20Center%20%22Novi%20Sanzhary%22/DSC_9604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21" y="5063509"/>
            <a:ext cx="2517547" cy="1649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88" name="Picture 16" descr="https://nupp.edu.ua/uploads/files/0/news/2024/03/07/Medical%20Center%20%22Novi%20Sanzhary%22/DSC_9573.jp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01" y="5063509"/>
            <a:ext cx="2460114" cy="1649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90" name="Picture 18" descr="https://nupp.edu.ua/uploads/files/0/news/2024/03/07/Medical%20Center%20%22Novi%20Sanzhary%22/DSC_9517.jpg"/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4575" r="3158" b="1550"/>
          <a:stretch/>
        </p:blipFill>
        <p:spPr bwMode="auto">
          <a:xfrm>
            <a:off x="7323399" y="2617588"/>
            <a:ext cx="2781192" cy="2308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167473" y="4176842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7278" y="4254759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7</a:t>
            </a:r>
            <a:r>
              <a:rPr lang="uk-UA" sz="10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березня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417502"/>
            <a:ext cx="524085" cy="9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158734"/>
            <a:ext cx="12192000" cy="4699266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5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072898" y="4172526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2910" y="4239417"/>
            <a:ext cx="16978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3 квітня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547" y="2398409"/>
            <a:ext cx="1787476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УЧАСНИКИ: </a:t>
            </a: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053" y="2934492"/>
            <a:ext cx="2683767" cy="155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4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ветеранського розвитку Полтавської політехніки, </a:t>
            </a:r>
          </a:p>
          <a:p>
            <a:pPr>
              <a:lnSpc>
                <a:spcPct val="90000"/>
              </a:lnSpc>
            </a:pPr>
            <a:r>
              <a:rPr lang="uk-UA" sz="14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Полтавська філія Львівського медичного протезно-ортопедичного центру «</a:t>
            </a:r>
            <a:r>
              <a:rPr lang="uk-UA" sz="14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Ортотоп</a:t>
            </a:r>
            <a:r>
              <a:rPr lang="uk-UA" sz="14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», кафедра фізичної терапії та </a:t>
            </a:r>
            <a:r>
              <a:rPr lang="uk-UA" sz="14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ерготерапії</a:t>
            </a:r>
            <a:endParaRPr lang="uk-UA" sz="14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733053" y="2805054"/>
            <a:ext cx="2487927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0" y="1366604"/>
            <a:ext cx="11146499" cy="52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9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Співробітництво</a:t>
            </a:r>
            <a:r>
              <a:rPr lang="uk-UA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Центру ветеранського розвитку Полтавської політехніки</a:t>
            </a:r>
            <a:r>
              <a:rPr lang="uk-UA" sz="19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uk-UA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 Полтавською філією Львівського медичного протезно-ортопедичного центру «</a:t>
            </a:r>
            <a:r>
              <a:rPr lang="uk-UA" sz="19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Ортотоп</a:t>
            </a:r>
            <a:r>
              <a:rPr lang="uk-UA" sz="19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  <a:endParaRPr lang="uk-UA" altLang="ru-UA" sz="1900" dirty="0"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015559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Викладачі та студенти-реабілітологи в умовах діючого підприємства ознайомилися з особливостями протезування та фізичного відновлення захисників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617" y="2398409"/>
            <a:ext cx="3828611" cy="215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720" y="2612239"/>
            <a:ext cx="1427584" cy="1427584"/>
          </a:xfrm>
          <a:prstGeom prst="rect">
            <a:avLst/>
          </a:prstGeom>
        </p:spPr>
      </p:pic>
      <p:pic>
        <p:nvPicPr>
          <p:cNvPr id="6148" name="Picture 4" descr="https://nupp.edu.ua/uploads/files/0/news/2024/04/03/rehabilitation%20specialists/IMG-ee99ef9c6ee2c6a3a503482e3dcc5cb0-V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2" b="17579"/>
          <a:stretch/>
        </p:blipFill>
        <p:spPr bwMode="auto">
          <a:xfrm>
            <a:off x="7557025" y="2398410"/>
            <a:ext cx="2313379" cy="2153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150" name="Picture 6" descr="https://nupp.edu.ua/uploads/files/0/news/2024/04/03/rehabilitation%20specialists/IMG-c159b7accf3b0a29109d499230f9ed36-V.jpg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4" t="10777" r="4700" b="25136"/>
          <a:stretch/>
        </p:blipFill>
        <p:spPr bwMode="auto">
          <a:xfrm>
            <a:off x="5822932" y="4695176"/>
            <a:ext cx="3552827" cy="1927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https://nupp.edu.ua/uploads/files/0/news/2024/04/03/rehabilitation%20specialists/IMG-1b2c5550f63e390480018edc0c76ab45-V.jpg"/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 b="16378"/>
          <a:stretch/>
        </p:blipFill>
        <p:spPr bwMode="auto">
          <a:xfrm>
            <a:off x="4086695" y="4695176"/>
            <a:ext cx="1537432" cy="1937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" name="Picture 4" descr="https://nupp.edu.ua/uploads/files/0/news/2024/04/03/rehabilitation%20specialists/IMG-05615ee0c992498d569cd34cfa1700cb-V.jpg"/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1"/>
          <a:stretch/>
        </p:blipFill>
        <p:spPr bwMode="auto">
          <a:xfrm>
            <a:off x="733053" y="4695176"/>
            <a:ext cx="3154837" cy="1937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https://nupp.edu.ua/uploads/files/0/news/2024/04/03/rehabilitation%20specialists/IMG-32776a23568558b244efe1f5838819a5-V.jpg"/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926"/>
          <a:stretch/>
        </p:blipFill>
        <p:spPr bwMode="auto">
          <a:xfrm>
            <a:off x="9574564" y="4695177"/>
            <a:ext cx="1787960" cy="1927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158734"/>
            <a:ext cx="524085" cy="9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417502"/>
            <a:ext cx="12192000" cy="444049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0" y="1272147"/>
            <a:ext cx="11024224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Меморандум про співробітництво між </a:t>
            </a:r>
            <a:r>
              <a:rPr lang="uk-UA" sz="16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Національним університетом «Полтавська політехніка</a:t>
            </a:r>
          </a:p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Кондратюка» і Медичним реабілітаційним центром МВС України «Миргород» та санаторієм «</a:t>
            </a:r>
            <a:r>
              <a:rPr lang="uk-UA" sz="1600" b="1" dirty="0" err="1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Миргородкурорт</a:t>
            </a:r>
            <a:r>
              <a:rPr lang="uk-UA" sz="16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  <a:r>
              <a:rPr lang="uk-UA" sz="16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з метою надання ветеранам війни реабілітаційних послуг, </a:t>
            </a:r>
            <a:r>
              <a:rPr lang="uk-UA" altLang="ru-UA" sz="16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проведення навчально-тренувальних занять з адаптивної фізичної культури та психологічних консультацій</a:t>
            </a:r>
            <a:endParaRPr lang="uk-UA" altLang="ru-UA" sz="1600" dirty="0"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279950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7737850" y="2420011"/>
            <a:ext cx="97052" cy="4661478"/>
          </a:xfrm>
          <a:prstGeom prst="rect">
            <a:avLst/>
          </a:prstGeom>
        </p:spPr>
      </p:pic>
      <p:pic>
        <p:nvPicPr>
          <p:cNvPr id="2050" name="Picture 2" descr="Полтавська політехніка започаткувала співпрацю з провідними лікувально-оздоровчими закладами Миргорода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" b="5559"/>
          <a:stretch/>
        </p:blipFill>
        <p:spPr bwMode="auto">
          <a:xfrm>
            <a:off x="693530" y="2616115"/>
            <a:ext cx="4009959" cy="2373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893" y="2655826"/>
            <a:ext cx="1787476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УЧАСНИКИ: 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933" y="3191909"/>
            <a:ext cx="2785738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ветеранського розвитку Полтавської політехніки, </a:t>
            </a:r>
          </a:p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Медичний реабілітаційний центр МВС України «Миргород», </a:t>
            </a:r>
          </a:p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санаторій «</a:t>
            </a:r>
            <a:r>
              <a:rPr lang="uk-UA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Миргородкурорт</a:t>
            </a: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868933" y="3062471"/>
            <a:ext cx="2612146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s://nupp.edu.ua/uploads/files/0/news/2024/04/12/medical%20and%20health%20facilities%20of%20Myrhorod/DSC_2890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0" y="5127216"/>
            <a:ext cx="2316914" cy="1540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4" name="Picture 6" descr="https://nupp.edu.ua/uploads/files/0/news/2024/04/12/medical%20and%20health%20facilities%20of%20Myrhorod/DSC_2577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18" y="5127215"/>
            <a:ext cx="2316917" cy="1540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6" name="Picture 8" descr="https://nupp.edu.ua/uploads/files/0/news/2024/04/12/medical%20and%20health%20facilities%20of%20Myrhorod/DSC_2611.jpg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b="31518"/>
          <a:stretch/>
        </p:blipFill>
        <p:spPr bwMode="auto">
          <a:xfrm>
            <a:off x="5581709" y="5127215"/>
            <a:ext cx="1971485" cy="1540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8" name="Picture 10" descr="https://nupp.edu.ua/uploads/files/0/news/2024/04/12/medical%20and%20health%20facilities%20of%20Myrhorod/DSC_2941.jpg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2"/>
          <a:stretch/>
        </p:blipFill>
        <p:spPr bwMode="auto">
          <a:xfrm>
            <a:off x="8019558" y="4679004"/>
            <a:ext cx="3948496" cy="2019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60" name="Picture 12" descr="https://nupp.edu.ua/uploads/files/0/news/2024/04/12/medical%20and%20health%20facilities%20of%20Myrhorod/DSC_2964.jpg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15034" b="507"/>
          <a:stretch/>
        </p:blipFill>
        <p:spPr bwMode="auto">
          <a:xfrm>
            <a:off x="8049024" y="2616114"/>
            <a:ext cx="1949596" cy="190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95" y="2688012"/>
            <a:ext cx="1416326" cy="1416326"/>
          </a:xfrm>
          <a:prstGeom prst="rect">
            <a:avLst/>
          </a:prstGeom>
        </p:spPr>
      </p:pic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090053" y="4225744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858" y="4303661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10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квітня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4388" y="2417502"/>
            <a:ext cx="524085" cy="9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417502"/>
            <a:ext cx="12192000" cy="444049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3074" name="Picture 2" descr="Центр ветеранського розвитку Полтавської політехніки взяв участь у засіданні Конгресу місцевих та регіональних влад при Президентові України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/>
          <a:stretch/>
        </p:blipFill>
        <p:spPr bwMode="auto">
          <a:xfrm>
            <a:off x="-8996914" y="12584741"/>
            <a:ext cx="3750453" cy="2555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>
            <a:off x="14881624" y="4240383"/>
            <a:ext cx="45719" cy="2195911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50" y="1316345"/>
            <a:ext cx="11024224" cy="87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Меморандум 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 </a:t>
            </a:r>
            <a:r>
              <a:rPr lang="uk-UA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співробітництво між </a:t>
            </a:r>
            <a:r>
              <a:rPr lang="uk-UA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Центром ветеранського розвитку Національного університету «Полтавська політехніка імені Юрія </a:t>
            </a: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Кондратюка»</a:t>
            </a:r>
          </a:p>
          <a:p>
            <a:pPr>
              <a:lnSpc>
                <a:spcPct val="90000"/>
              </a:lnSpc>
            </a:pPr>
            <a:r>
              <a:rPr lang="ru-RU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і </a:t>
            </a:r>
            <a:r>
              <a:rPr lang="uk-UA" sz="21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закладами охорони здоров’я</a:t>
            </a:r>
            <a:r>
              <a:rPr lang="uk-UA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з </a:t>
            </a:r>
            <a:r>
              <a:rPr lang="ru-RU" sz="21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метою </a:t>
            </a:r>
            <a:r>
              <a:rPr lang="uk-UA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реалізації пілотного </a:t>
            </a:r>
            <a:r>
              <a:rPr lang="uk-UA" sz="2100" b="1" dirty="0" err="1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проєкту</a:t>
            </a:r>
            <a:r>
              <a:rPr lang="uk-UA" sz="21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uk-UA" altLang="ru-UA" sz="2100" dirty="0">
              <a:solidFill>
                <a:schemeClr val="bg1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522750" y="2279950"/>
            <a:ext cx="110242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7737850" y="2420011"/>
            <a:ext cx="97052" cy="4661478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105" y="2622535"/>
            <a:ext cx="1787476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УЧАСНИКИ: 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583" y="3092144"/>
            <a:ext cx="2960632" cy="362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ветеранського розвитку Полтавської політехніки, 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7</a:t>
            </a: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міських клінічних лікарень,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</a:t>
            </a: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міські поліклініки, 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FF00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</a:t>
            </a: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обласних клінічних шпиталі для ветеранів війни, </a:t>
            </a:r>
          </a:p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Полтавський обласний заклад з надання психіатричної допомоги, Полтавський обласний центр екстреної медичної допомоги та медицини катастроф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95" y="2688012"/>
            <a:ext cx="1416326" cy="1416326"/>
          </a:xfrm>
          <a:prstGeom prst="rect">
            <a:avLst/>
          </a:prstGeom>
        </p:spPr>
      </p:pic>
      <p:sp>
        <p:nvSpPr>
          <p:cNvPr id="2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0090053" y="4225744"/>
            <a:ext cx="1880275" cy="32327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9858" y="4303661"/>
            <a:ext cx="156066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10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квітня</a:t>
            </a:r>
            <a:r>
              <a:rPr lang="uk-UA" sz="10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2024 року</a:t>
            </a:r>
            <a:endParaRPr lang="uk-UA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Полтавська центральна районна клінічна лікарня Полтавської міської ради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2611649"/>
            <a:ext cx="3786563" cy="2591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Територію Кременчуцького шпиталю для ветеранів війни розширять | Полтавська  хвиля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6" b="8671"/>
          <a:stretch/>
        </p:blipFill>
        <p:spPr bwMode="auto">
          <a:xfrm>
            <a:off x="8049024" y="4688096"/>
            <a:ext cx="3937542" cy="201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http://okpl.poltava.ua/files/2021/05/cropped-psycho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5340592"/>
            <a:ext cx="3786563" cy="138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cxnSp>
        <p:nvCxnSpPr>
          <p:cNvPr id="33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4674583" y="3008209"/>
            <a:ext cx="2825708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8" descr="https://sengroup.com.ua/assets/images/resources/41/dsc-5639.jpg"/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9" r="8572"/>
          <a:stretch/>
        </p:blipFill>
        <p:spPr bwMode="auto">
          <a:xfrm>
            <a:off x="8049024" y="2628696"/>
            <a:ext cx="1949597" cy="1894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" r="23001" b="1"/>
          <a:stretch/>
        </p:blipFill>
        <p:spPr>
          <a:xfrm rot="10800000">
            <a:off x="-209" y="2417502"/>
            <a:ext cx="524085" cy="9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" y="-484700"/>
            <a:ext cx="13458316" cy="821138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01" y="2741258"/>
            <a:ext cx="1069823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uk-UA" altLang="ru-UA" sz="72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ВСЕ БУДЕ УКРАЇНА!</a:t>
            </a:r>
          </a:p>
          <a:p>
            <a:pPr lvl="0" algn="ctr"/>
            <a:endParaRPr lang="uk-UA" altLang="ru-UA" sz="3200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" y="-484700"/>
            <a:ext cx="13458316" cy="8211380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001" y="2741258"/>
            <a:ext cx="106982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uk-UA" altLang="ru-UA" sz="72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СЛАВА УКРАЇНІ!</a:t>
            </a:r>
            <a:endParaRPr lang="uk-UA" altLang="ru-UA" sz="3200" spc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2" y="2543543"/>
            <a:ext cx="5859600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418536"/>
            <a:ext cx="10720610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Напрями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діяльності</a:t>
            </a:r>
            <a:r>
              <a:rPr lang="uk-UA" altLang="ru-UA" sz="3200" b="1" dirty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 формальною освітою</a:t>
            </a:r>
            <a:endParaRPr kumimoji="0" lang="ru-UA" altLang="ru-UA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2587962"/>
            <a:ext cx="5204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інформаційних технологій</a:t>
            </a:r>
          </a:p>
        </p:txBody>
      </p:sp>
      <p:sp>
        <p:nvSpPr>
          <p:cNvPr id="41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1" y="3063943"/>
            <a:ext cx="5859601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3" y="3120071"/>
            <a:ext cx="5204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нафтогазової інженерії</a:t>
            </a:r>
          </a:p>
        </p:txBody>
      </p:sp>
      <p:sp>
        <p:nvSpPr>
          <p:cNvPr id="54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1" y="3593981"/>
            <a:ext cx="5859601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3638641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будівництва та цивільної інженерії</a:t>
            </a:r>
          </a:p>
        </p:txBody>
      </p:sp>
      <p:sp>
        <p:nvSpPr>
          <p:cNvPr id="55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1" y="4122990"/>
            <a:ext cx="5859601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4162537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філології та психології</a:t>
            </a:r>
          </a:p>
        </p:txBody>
      </p:sp>
      <p:sp>
        <p:nvSpPr>
          <p:cNvPr id="56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0" y="4659735"/>
            <a:ext cx="5859602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4702046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терапії та реабілітації</a:t>
            </a:r>
          </a:p>
        </p:txBody>
      </p:sp>
      <p:sp>
        <p:nvSpPr>
          <p:cNvPr id="57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0" y="5207979"/>
            <a:ext cx="5859602" cy="793523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5260332"/>
            <a:ext cx="607985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юриспруденції, права </a:t>
            </a:r>
          </a:p>
          <a:p>
            <a:pPr>
              <a:spcBef>
                <a:spcPts val="0"/>
              </a:spcBef>
              <a:defRPr/>
            </a:pP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та фінансової грамотності</a:t>
            </a:r>
          </a:p>
        </p:txBody>
      </p:sp>
      <p:sp>
        <p:nvSpPr>
          <p:cNvPr id="59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314160" y="6114256"/>
            <a:ext cx="5859602" cy="419779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54" y="6156567"/>
            <a:ext cx="60798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військової підготовки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52143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96025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ветеранського розвитку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sp>
        <p:nvSpPr>
          <p:cNvPr id="27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1160515" y="2493186"/>
            <a:ext cx="3032544" cy="605846"/>
          </a:xfrm>
          <a:prstGeom prst="roundRect">
            <a:avLst>
              <a:gd name="adj" fmla="val 1324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708" y="2537604"/>
            <a:ext cx="247870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Концепція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Центру ветеранського розвитку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14D191A-22DC-44CE-9EAB-61F3931E6C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78" t="21629" r="37391" b="13496"/>
          <a:stretch/>
        </p:blipFill>
        <p:spPr>
          <a:xfrm>
            <a:off x="1325692" y="3104219"/>
            <a:ext cx="2711826" cy="375378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1148049" y="2493186"/>
            <a:ext cx="122791" cy="6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0" y="2532537"/>
            <a:ext cx="3949831" cy="1999226"/>
          </a:xfrm>
          <a:prstGeom prst="roundRect">
            <a:avLst>
              <a:gd name="adj" fmla="val 1324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3" y="1453155"/>
            <a:ext cx="10720610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Напрями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діяльності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за неформальною освітою</a:t>
            </a:r>
            <a:endParaRPr kumimoji="0" lang="ru-UA" altLang="ru-UA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35" y="2706093"/>
            <a:ext cx="356175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</a:t>
            </a:r>
            <a:r>
              <a:rPr lang="en-US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DIGITAL-</a:t>
            </a: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маркетинг»</a:t>
            </a:r>
            <a:endParaRPr lang="uk-UA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«Бізнес-консалтинг»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«Облік та оподаткування для підприємців та ФОП»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«Фінанси для бізнесу»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«Правовий захист військовослужбовців та членів їх родин»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cxnSp>
        <p:nvCxnSpPr>
          <p:cNvPr id="29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52143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96025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ветеранського розвитку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sp>
        <p:nvSpPr>
          <p:cNvPr id="27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5753" y="4692822"/>
            <a:ext cx="3949831" cy="1999226"/>
          </a:xfrm>
          <a:prstGeom prst="roundRect">
            <a:avLst>
              <a:gd name="adj" fmla="val 1324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8242169" y="2522217"/>
            <a:ext cx="3949831" cy="1999226"/>
          </a:xfrm>
          <a:prstGeom prst="roundRect">
            <a:avLst>
              <a:gd name="adj" fmla="val 1324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4121084" y="3806872"/>
            <a:ext cx="3949831" cy="726697"/>
          </a:xfrm>
          <a:prstGeom prst="roundRect">
            <a:avLst>
              <a:gd name="adj" fmla="val 1324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4121084" y="4703142"/>
            <a:ext cx="3949831" cy="1999226"/>
          </a:xfrm>
          <a:prstGeom prst="roundRect">
            <a:avLst>
              <a:gd name="adj" fmla="val 132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ectangle: Rounded Corners 17">
            <a:extLst>
              <a:ext uri="{FF2B5EF4-FFF2-40B4-BE49-F238E27FC236}">
                <a16:creationId xmlns:a16="http://schemas.microsoft.com/office/drawing/2014/main" id="{13059F10-8501-4465-8FB1-29532D10D54A}"/>
              </a:ext>
            </a:extLst>
          </p:cNvPr>
          <p:cNvSpPr/>
          <p:nvPr/>
        </p:nvSpPr>
        <p:spPr>
          <a:xfrm>
            <a:off x="8242169" y="4692822"/>
            <a:ext cx="3949831" cy="1999226"/>
          </a:xfrm>
          <a:prstGeom prst="roundRect">
            <a:avLst>
              <a:gd name="adj" fmla="val 1324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24" y="4866378"/>
            <a:ext cx="347849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«Захист інформації в комп’ютерних системах і мережах»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«Сучасні технології в галузі </a:t>
            </a:r>
            <a:r>
              <a:rPr lang="en-US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IT</a:t>
            </a: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: програмування та веб-розробка»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«Електроенергетичні установки критичної інфраструктури»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«Технічна експлуатація, обслуговування та ремонт транспортних засобів»</a:t>
            </a: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930" y="2706093"/>
            <a:ext cx="347403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«Основи </a:t>
            </a:r>
            <a:r>
              <a:rPr lang="en-US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3D </a:t>
            </a: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друку та моделювання»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«Основи дизайну інтер’єрів приміщень»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</a:t>
            </a:r>
            <a:r>
              <a:rPr lang="uk-UA" sz="1350" b="1" dirty="0" err="1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Геоінформаційні</a:t>
            </a: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 технології – ГІС»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</a:t>
            </a:r>
            <a:r>
              <a:rPr lang="uk-UA" sz="1350" b="1" dirty="0" err="1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Безбар’єрний</a:t>
            </a: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 простір в Україні»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«Особливості просторового розвитку територіальних громад»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«Енергоощадні комп’ютерні технології в будівництві»</a:t>
            </a: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5120" y="3932470"/>
            <a:ext cx="35617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«Теплоенергетика»</a:t>
            </a:r>
            <a:endParaRPr lang="uk-UA" sz="13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«Нафтогазова інженерія та технології»</a:t>
            </a: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755" y="4828493"/>
            <a:ext cx="347849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«Психологія особистісного зростання»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«Психологічний супровід особистості у складних життєвих ситуаціях»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«Філологія (іноземні мови)»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«Документознавство та інформаційна діяльність»</a:t>
            </a:r>
          </a:p>
          <a:p>
            <a:pPr>
              <a:spcBef>
                <a:spcPts val="0"/>
              </a:spcBef>
              <a:defRPr/>
            </a:pPr>
            <a:endParaRPr lang="uk-UA" sz="13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931" y="4831994"/>
            <a:ext cx="347403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«Фізкультурно-оздоровча та спортивна діяльність»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</a:t>
            </a:r>
            <a:r>
              <a:rPr lang="uk-UA" sz="1350" b="1" dirty="0" err="1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Кіберспорт</a:t>
            </a: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«Тренерська діяльність з виду спорту»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«Реабілітаційний масаж та </a:t>
            </a:r>
            <a:r>
              <a:rPr lang="uk-UA" sz="1350" b="1" dirty="0" err="1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кінезіотейпування</a:t>
            </a: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«Інтегративна терапія»</a:t>
            </a:r>
          </a:p>
          <a:p>
            <a:pPr>
              <a:spcBef>
                <a:spcPts val="0"/>
              </a:spcBef>
              <a:defRPr/>
            </a:pPr>
            <a:r>
              <a:rPr lang="uk-UA" sz="1350" b="1" dirty="0" smtClean="0">
                <a:solidFill>
                  <a:srgbClr val="002060"/>
                </a:solidFill>
                <a:ea typeface="Inter" panose="020B0502030000000004" pitchFamily="34" charset="0"/>
                <a:cs typeface="Arial" panose="020B0604020202020204" pitchFamily="34" charset="0"/>
              </a:rPr>
              <a:t>«Соціальна реабілітація»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405" y="2628265"/>
            <a:ext cx="3303110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Розроблено</a:t>
            </a:r>
            <a:endParaRPr kumimoji="0" lang="uk-UA" altLang="ru-UA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27 програм </a:t>
            </a:r>
          </a:p>
          <a:p>
            <a:pPr lvl="0">
              <a:lnSpc>
                <a:spcPct val="90000"/>
              </a:lnSpc>
            </a:pPr>
            <a:r>
              <a:rPr lang="uk-UA" altLang="ru-UA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за неформальною освітою</a:t>
            </a:r>
          </a:p>
          <a:p>
            <a:pPr>
              <a:lnSpc>
                <a:spcPct val="90000"/>
              </a:lnSpc>
            </a:pPr>
            <a:r>
              <a:rPr lang="uk-UA" altLang="ru-UA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для ветеранів війни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82265" y="2641915"/>
            <a:ext cx="135526" cy="10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366618"/>
            <a:ext cx="10946853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інформаційних технологій</a:t>
            </a:r>
            <a:endParaRPr kumimoji="0" lang="ru-UA" altLang="ru-UA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17" y="2567839"/>
            <a:ext cx="315057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2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Тренінг-центр для роботи з </a:t>
            </a:r>
            <a:endParaRPr kumimoji="0" lang="uk-UA" altLang="ru-UA" sz="1250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sz="1250" b="1" dirty="0" err="1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д</a:t>
            </a:r>
            <a:r>
              <a:rPr lang="uk-UA" altLang="ru-UA" sz="1250" b="1" dirty="0" err="1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роновими</a:t>
            </a:r>
            <a:r>
              <a:rPr lang="uk-UA" altLang="ru-UA" sz="125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технологіями та БПЛА</a:t>
            </a:r>
            <a:endParaRPr lang="en-US" altLang="ru-UA" sz="1250" b="1" dirty="0" smtClean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341016" y="2562619"/>
            <a:ext cx="78191" cy="3676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9" r="2623" b="4156"/>
          <a:stretch/>
        </p:blipFill>
        <p:spPr>
          <a:xfrm>
            <a:off x="350591" y="3105412"/>
            <a:ext cx="2895600" cy="1987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969" y="3207894"/>
            <a:ext cx="3182133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Комп’ютерні навчальні центри</a:t>
            </a:r>
            <a:endParaRPr kumimoji="0" lang="uk-UA" altLang="ru-UA" sz="1600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en-US" altLang="ru-UA" sz="16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Apple, HP, Asus, Dell, Lenovo, </a:t>
            </a:r>
          </a:p>
        </p:txBody>
      </p:sp>
      <p:pic>
        <p:nvPicPr>
          <p:cNvPr id="19" name="Рисунок 18" descr="Рисунок 18">
            <a:extLst>
              <a:ext uri="{FF2B5EF4-FFF2-40B4-BE49-F238E27FC236}">
                <a16:creationId xmlns:a16="http://schemas.microsoft.com/office/drawing/2014/main" id="{3B179A0D-660C-9BC7-D408-B508B02933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87"/>
          <a:stretch/>
        </p:blipFill>
        <p:spPr bwMode="auto">
          <a:xfrm>
            <a:off x="3778202" y="3991990"/>
            <a:ext cx="3245705" cy="2181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0" name="Рисунок 9" descr="Рисунок 9">
            <a:extLst>
              <a:ext uri="{FF2B5EF4-FFF2-40B4-BE49-F238E27FC236}">
                <a16:creationId xmlns:a16="http://schemas.microsoft.com/office/drawing/2014/main" id="{4EE37062-44A6-DB0B-0AD9-AC068BC29F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19" t="33014" r="3086" b="7251"/>
          <a:stretch/>
        </p:blipFill>
        <p:spPr bwMode="auto">
          <a:xfrm>
            <a:off x="7265918" y="2973789"/>
            <a:ext cx="2198593" cy="140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1" name="Рисунок 15" descr="Рисунок 15">
            <a:extLst>
              <a:ext uri="{FF2B5EF4-FFF2-40B4-BE49-F238E27FC236}">
                <a16:creationId xmlns:a16="http://schemas.microsoft.com/office/drawing/2014/main" id="{C8434259-86F9-95AE-591A-3C9C075B38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9" t="32539" r="731" b="31122"/>
          <a:stretch/>
        </p:blipFill>
        <p:spPr bwMode="auto">
          <a:xfrm>
            <a:off x="9595902" y="2978072"/>
            <a:ext cx="2284573" cy="1397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5" r="7566" b="-221"/>
          <a:stretch/>
        </p:blipFill>
        <p:spPr>
          <a:xfrm>
            <a:off x="9595902" y="4517745"/>
            <a:ext cx="2284573" cy="1656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98" r="9169" b="84"/>
          <a:stretch/>
        </p:blipFill>
        <p:spPr>
          <a:xfrm>
            <a:off x="7265918" y="4517745"/>
            <a:ext cx="2198593" cy="1656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3462917" y="2344385"/>
            <a:ext cx="94268" cy="4527756"/>
          </a:xfrm>
          <a:prstGeom prst="rect">
            <a:avLst/>
          </a:prstGeom>
        </p:spPr>
      </p:pic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3837969" y="3722248"/>
            <a:ext cx="3090732" cy="0"/>
          </a:xfrm>
          <a:prstGeom prst="line">
            <a:avLst/>
          </a:prstGeom>
          <a:ln>
            <a:solidFill>
              <a:srgbClr val="435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CEB2606-5E57-FFAC-B0E7-862B350A114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6" r="22966"/>
          <a:stretch/>
        </p:blipFill>
        <p:spPr>
          <a:xfrm>
            <a:off x="2111010" y="5216062"/>
            <a:ext cx="1130890" cy="1262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/>
        </p:blipFill>
        <p:spPr>
          <a:xfrm>
            <a:off x="349703" y="5216060"/>
            <a:ext cx="1629916" cy="126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31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</p:spTree>
    <p:extLst>
      <p:ext uri="{BB962C8B-B14F-4D97-AF65-F5344CB8AC3E}">
        <p14:creationId xmlns:p14="http://schemas.microsoft.com/office/powerpoint/2010/main" val="3857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3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366618"/>
            <a:ext cx="10946853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нафтогазової інженерії</a:t>
            </a:r>
            <a:endParaRPr kumimoji="0" lang="ru-UA" altLang="ru-UA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71" y="2567839"/>
            <a:ext cx="315057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2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Навчально-буровий майданчик</a:t>
            </a:r>
            <a:endParaRPr kumimoji="0" lang="uk-UA" altLang="ru-UA" sz="1250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sz="125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Бурова установка </a:t>
            </a:r>
            <a:r>
              <a:rPr lang="en-US" altLang="ru-UA" sz="1250" b="1" dirty="0" err="1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Kremco</a:t>
            </a:r>
            <a:r>
              <a:rPr lang="en-US" altLang="ru-UA" sz="125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K-750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359870" y="2562619"/>
            <a:ext cx="78191" cy="3676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3462917" y="2344385"/>
            <a:ext cx="94268" cy="4527756"/>
          </a:xfrm>
          <a:prstGeom prst="rect">
            <a:avLst/>
          </a:prstGeom>
        </p:spPr>
      </p:pic>
      <p:pic>
        <p:nvPicPr>
          <p:cNvPr id="56" name="Picture 2" descr="https://oil-gas.com.ua/uploads/2023/KREMCO%20%D0%9A-75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8" y="3137542"/>
            <a:ext cx="2752244" cy="3468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E409330-0CAE-26A4-2D2B-59E3F22B29B6}"/>
              </a:ext>
            </a:extLst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4"/>
          <a:stretch/>
        </p:blipFill>
        <p:spPr>
          <a:xfrm>
            <a:off x="6362700" y="2487017"/>
            <a:ext cx="2192332" cy="156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013ECD2-A127-4795-AA6C-3DBB03A2A6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038" t="7883" r="7721"/>
          <a:stretch/>
        </p:blipFill>
        <p:spPr>
          <a:xfrm>
            <a:off x="3882125" y="2487017"/>
            <a:ext cx="2063525" cy="156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795" t="3065" r="3064"/>
          <a:stretch/>
        </p:blipFill>
        <p:spPr>
          <a:xfrm>
            <a:off x="3882125" y="4554423"/>
            <a:ext cx="2063525" cy="1691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0" name="Комп`ютерний центр HP">
            <a:extLst>
              <a:ext uri="{FF2B5EF4-FFF2-40B4-BE49-F238E27FC236}">
                <a16:creationId xmlns:a16="http://schemas.microsoft.com/office/drawing/2014/main" id="{388C253E-CDF6-FD28-D70D-0DE88D47873E}"/>
              </a:ext>
            </a:extLst>
          </p:cNvPr>
          <p:cNvSpPr txBox="1"/>
          <p:nvPr/>
        </p:nvSpPr>
        <p:spPr>
          <a:xfrm>
            <a:off x="4181733" y="4067335"/>
            <a:ext cx="1464308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E61609"/>
                </a:solidFill>
                <a:latin typeface="Segoe UI Historic"/>
                <a:ea typeface="Segoe UI Historic"/>
                <a:cs typeface="Segoe UI Historic"/>
                <a:sym typeface="Segoe UI Historic"/>
              </a:defRPr>
            </a:lvl1pPr>
          </a:lstStyle>
          <a:p>
            <a:pPr>
              <a:defRPr sz="1600"/>
            </a:pPr>
            <a:r>
              <a:rPr lang="ru-RU" sz="1050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Тренінговий</a:t>
            </a:r>
            <a:r>
              <a:rPr lang="ru-RU" sz="1050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центр</a:t>
            </a:r>
            <a:endParaRPr lang="ru-RU" sz="1050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defRPr sz="1600"/>
            </a:pPr>
            <a:r>
              <a:rPr lang="en-US" sz="1250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Wellsite Digital</a:t>
            </a:r>
            <a:endParaRPr lang="en-US" sz="1250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61" name="Комп`ютерний центр HP">
            <a:extLst>
              <a:ext uri="{FF2B5EF4-FFF2-40B4-BE49-F238E27FC236}">
                <a16:creationId xmlns:a16="http://schemas.microsoft.com/office/drawing/2014/main" id="{388C253E-CDF6-FD28-D70D-0DE88D47873E}"/>
              </a:ext>
            </a:extLst>
          </p:cNvPr>
          <p:cNvSpPr txBox="1"/>
          <p:nvPr/>
        </p:nvSpPr>
        <p:spPr>
          <a:xfrm>
            <a:off x="4260835" y="6281197"/>
            <a:ext cx="1306103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E61609"/>
                </a:solidFill>
                <a:latin typeface="Segoe UI Historic"/>
                <a:ea typeface="Segoe UI Historic"/>
                <a:cs typeface="Segoe UI Historic"/>
                <a:sym typeface="Segoe UI Historic"/>
              </a:defRPr>
            </a:lvl1pPr>
          </a:lstStyle>
          <a:p>
            <a:pPr>
              <a:defRPr sz="1600"/>
            </a:pPr>
            <a:r>
              <a:rPr lang="ru-RU" sz="1050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Лабораторія</a:t>
            </a:r>
            <a:endParaRPr lang="ru-RU" sz="1050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defRPr sz="1600"/>
            </a:pPr>
            <a:r>
              <a:rPr lang="en-US" sz="1250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3D </a:t>
            </a:r>
            <a:r>
              <a:rPr lang="uk-UA" sz="1250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візуалізації</a:t>
            </a:r>
            <a:endParaRPr lang="en-US" sz="1250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62" name="Комп`ютерний центр HP">
            <a:extLst>
              <a:ext uri="{FF2B5EF4-FFF2-40B4-BE49-F238E27FC236}">
                <a16:creationId xmlns:a16="http://schemas.microsoft.com/office/drawing/2014/main" id="{388C253E-CDF6-FD28-D70D-0DE88D47873E}"/>
              </a:ext>
            </a:extLst>
          </p:cNvPr>
          <p:cNvSpPr txBox="1"/>
          <p:nvPr/>
        </p:nvSpPr>
        <p:spPr>
          <a:xfrm>
            <a:off x="6647509" y="4067335"/>
            <a:ext cx="1622713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E61609"/>
                </a:solidFill>
                <a:latin typeface="Segoe UI Historic"/>
                <a:ea typeface="Segoe UI Historic"/>
                <a:cs typeface="Segoe UI Historic"/>
                <a:sym typeface="Segoe UI Historic"/>
              </a:defRPr>
            </a:lvl1pPr>
          </a:lstStyle>
          <a:p>
            <a:pPr>
              <a:defRPr sz="1600"/>
            </a:pPr>
            <a:r>
              <a:rPr lang="ru-RU" sz="1050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Лабораторія</a:t>
            </a:r>
            <a:endParaRPr lang="ru-RU" sz="1050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defRPr sz="1600"/>
            </a:pPr>
            <a:r>
              <a:rPr lang="uk-UA" sz="1250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б</a:t>
            </a:r>
            <a:r>
              <a:rPr lang="uk-UA" sz="1250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урових розчинів</a:t>
            </a:r>
            <a:endParaRPr lang="en-US" sz="1250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22" descr="Рисунок 22">
            <a:extLst>
              <a:ext uri="{FF2B5EF4-FFF2-40B4-BE49-F238E27FC236}">
                <a16:creationId xmlns:a16="http://schemas.microsoft.com/office/drawing/2014/main" id="{741ED30B-4B41-D461-EDA7-64C5C523B80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59" t="2070" r="5139"/>
          <a:stretch/>
        </p:blipFill>
        <p:spPr>
          <a:xfrm>
            <a:off x="6318250" y="4554422"/>
            <a:ext cx="2236782" cy="1691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4" name="Комп`ютерний центр HP">
            <a:extLst>
              <a:ext uri="{FF2B5EF4-FFF2-40B4-BE49-F238E27FC236}">
                <a16:creationId xmlns:a16="http://schemas.microsoft.com/office/drawing/2014/main" id="{388C253E-CDF6-FD28-D70D-0DE88D47873E}"/>
              </a:ext>
            </a:extLst>
          </p:cNvPr>
          <p:cNvSpPr txBox="1"/>
          <p:nvPr/>
        </p:nvSpPr>
        <p:spPr>
          <a:xfrm>
            <a:off x="5802351" y="6281197"/>
            <a:ext cx="3313030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E61609"/>
                </a:solidFill>
                <a:latin typeface="Segoe UI Historic"/>
                <a:ea typeface="Segoe UI Historic"/>
                <a:cs typeface="Segoe UI Historic"/>
                <a:sym typeface="Segoe UI Historic"/>
              </a:defRPr>
            </a:lvl1pPr>
          </a:lstStyle>
          <a:p>
            <a:pPr>
              <a:defRPr sz="1600"/>
            </a:pPr>
            <a:r>
              <a:rPr lang="ru-RU" sz="1100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Лабораторія</a:t>
            </a:r>
            <a:endParaRPr lang="ru-RU" sz="1100" dirty="0" smtClean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>
              <a:defRPr sz="1600"/>
            </a:pPr>
            <a:r>
              <a:rPr lang="ru-RU" sz="1100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3D</a:t>
            </a:r>
            <a:r>
              <a:rPr lang="uk-UA" sz="1200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моделювання та </a:t>
            </a:r>
            <a:r>
              <a:rPr lang="uk-UA" sz="1200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проектування</a:t>
            </a:r>
            <a:endParaRPr lang="ru-RU" sz="1100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2" descr="У політехніці модернізували нафтогазовий полігон">
            <a:extLst>
              <a:ext uri="{FF2B5EF4-FFF2-40B4-BE49-F238E27FC236}">
                <a16:creationId xmlns:a16="http://schemas.microsoft.com/office/drawing/2014/main" id="{D6509966-3920-2BCC-0CE6-DA1F80B49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175" r="12605" b="1193"/>
          <a:stretch/>
        </p:blipFill>
        <p:spPr bwMode="auto">
          <a:xfrm>
            <a:off x="8848870" y="2813234"/>
            <a:ext cx="2948507" cy="275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421" y="5736980"/>
            <a:ext cx="315057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2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Навчально-виробничий полігон</a:t>
            </a:r>
            <a:endParaRPr kumimoji="0" lang="uk-UA" altLang="ru-UA" sz="1250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sz="125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</a:t>
            </a:r>
            <a:r>
              <a:rPr lang="uk-UA" altLang="ru-UA" sz="125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афти і газу</a:t>
            </a:r>
            <a:endParaRPr lang="en-US" altLang="ru-UA" sz="1250" b="1" dirty="0" smtClean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8847120" y="5731760"/>
            <a:ext cx="78191" cy="367686"/>
          </a:xfrm>
          <a:prstGeom prst="rect">
            <a:avLst/>
          </a:prstGeom>
        </p:spPr>
      </p:pic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</p:spTree>
    <p:extLst>
      <p:ext uri="{BB962C8B-B14F-4D97-AF65-F5344CB8AC3E}">
        <p14:creationId xmlns:p14="http://schemas.microsoft.com/office/powerpoint/2010/main" val="423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366618"/>
            <a:ext cx="10946853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будівництва та цивільної інженерії</a:t>
            </a:r>
            <a:endParaRPr kumimoji="0" lang="ru-UA" altLang="ru-UA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r="22228" b="615"/>
          <a:stretch/>
        </p:blipFill>
        <p:spPr>
          <a:xfrm rot="10800000">
            <a:off x="667270" y="2749357"/>
            <a:ext cx="104083" cy="9775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sp>
        <p:nvSpPr>
          <p:cNvPr id="4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036" y="2809918"/>
            <a:ext cx="5284562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Діє більше</a:t>
            </a:r>
            <a:r>
              <a:rPr lang="uk-UA" sz="16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10 унікальних лабораторій будівництва та цивільної інженерії</a:t>
            </a:r>
            <a:r>
              <a:rPr lang="uk-UA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, які забезпечують підготовку та підвищення кваліфікації фахівців будівельної галузі та </a:t>
            </a:r>
            <a:r>
              <a:rPr lang="uk-UA" sz="160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енергоаудиторів</a:t>
            </a:r>
            <a:endParaRPr lang="uk-UA" sz="160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E36E419E-1877-18AA-9BD0-28C628C07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" r="2852"/>
          <a:stretch/>
        </p:blipFill>
        <p:spPr bwMode="auto">
          <a:xfrm>
            <a:off x="7154943" y="2718734"/>
            <a:ext cx="4519425" cy="3670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6579485" y="2344385"/>
            <a:ext cx="94268" cy="4527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r="3150"/>
          <a:stretch/>
        </p:blipFill>
        <p:spPr>
          <a:xfrm>
            <a:off x="737600" y="4107171"/>
            <a:ext cx="2742960" cy="197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/>
          <a:stretch/>
        </p:blipFill>
        <p:spPr>
          <a:xfrm>
            <a:off x="3769599" y="4107172"/>
            <a:ext cx="2334653" cy="1973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</p:spTree>
    <p:extLst>
      <p:ext uri="{BB962C8B-B14F-4D97-AF65-F5344CB8AC3E}">
        <p14:creationId xmlns:p14="http://schemas.microsoft.com/office/powerpoint/2010/main" val="23931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366618"/>
            <a:ext cx="10946853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філології та психології</a:t>
            </a:r>
            <a:endParaRPr kumimoji="0" lang="ru-UA" altLang="ru-UA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08" y="2500713"/>
            <a:ext cx="2302785" cy="43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0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Лабораторія </a:t>
            </a:r>
            <a:endParaRPr kumimoji="0" lang="uk-UA" altLang="ru-UA" sz="1050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sz="105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психодіагностики та </a:t>
            </a:r>
            <a:r>
              <a:rPr lang="uk-UA" altLang="ru-UA" sz="1050" b="1" dirty="0" err="1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розвивально</a:t>
            </a:r>
            <a:r>
              <a:rPr lang="uk-UA" altLang="ru-UA" sz="105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-корекційної роботи</a:t>
            </a:r>
            <a:endParaRPr lang="en-US" altLang="ru-UA" sz="1050" b="1" dirty="0" smtClean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648164" y="2503523"/>
            <a:ext cx="92266" cy="4338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3569040" y="2344385"/>
            <a:ext cx="94268" cy="4527756"/>
          </a:xfrm>
          <a:prstGeom prst="rect">
            <a:avLst/>
          </a:prstGeom>
        </p:spPr>
      </p:pic>
      <p:pic>
        <p:nvPicPr>
          <p:cNvPr id="43" name="Рисунок 3" descr="Рисунок 3">
            <a:extLst>
              <a:ext uri="{FF2B5EF4-FFF2-40B4-BE49-F238E27FC236}">
                <a16:creationId xmlns:a16="http://schemas.microsoft.com/office/drawing/2014/main" id="{B543F177-FFE9-758F-4CAD-B9AC24464F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" t="11523" r="21963" b="-2"/>
          <a:stretch/>
        </p:blipFill>
        <p:spPr bwMode="auto">
          <a:xfrm>
            <a:off x="9047590" y="2539831"/>
            <a:ext cx="2410654" cy="1466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89" t="2889" r="2889" b="2889"/>
          <a:stretch/>
        </p:blipFill>
        <p:spPr>
          <a:xfrm>
            <a:off x="4194771" y="2821138"/>
            <a:ext cx="4192825" cy="3051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6" name="Рисунок 12" descr="Рисунок 12">
            <a:extLst>
              <a:ext uri="{FF2B5EF4-FFF2-40B4-BE49-F238E27FC236}">
                <a16:creationId xmlns:a16="http://schemas.microsoft.com/office/drawing/2014/main" id="{2988F0E3-FAB9-3CE3-0A6A-094F66CD1D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4"/>
          <a:stretch/>
        </p:blipFill>
        <p:spPr bwMode="auto">
          <a:xfrm>
            <a:off x="9047590" y="4570669"/>
            <a:ext cx="2408052" cy="1519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27" r="-402" b="9282"/>
          <a:stretch/>
        </p:blipFill>
        <p:spPr>
          <a:xfrm>
            <a:off x="631192" y="5006878"/>
            <a:ext cx="2432851" cy="1633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" t="7921" r="3027" b="1571"/>
          <a:stretch/>
        </p:blipFill>
        <p:spPr>
          <a:xfrm>
            <a:off x="631193" y="3057073"/>
            <a:ext cx="2432850" cy="1409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1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608" y="4589399"/>
            <a:ext cx="2302785" cy="2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0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Навчально-дослідницький центр</a:t>
            </a:r>
            <a:endParaRPr kumimoji="0" lang="uk-UA" altLang="ru-UA" sz="1050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sz="105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«Зелена кімната»</a:t>
            </a:r>
            <a:endParaRPr lang="en-US" altLang="ru-UA" sz="1050" b="1" dirty="0" smtClean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656174" y="4590396"/>
            <a:ext cx="61253" cy="288038"/>
          </a:xfrm>
          <a:prstGeom prst="rect">
            <a:avLst/>
          </a:prstGeom>
        </p:spPr>
      </p:pic>
      <p:sp>
        <p:nvSpPr>
          <p:cNvPr id="53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327" y="4124776"/>
            <a:ext cx="2302785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2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Українсько-Британський</a:t>
            </a:r>
          </a:p>
          <a:p>
            <a:pPr lvl="0">
              <a:lnSpc>
                <a:spcPct val="90000"/>
              </a:lnSpc>
            </a:pPr>
            <a:r>
              <a:rPr lang="uk-UA" altLang="ru-UA" sz="105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мовний</a:t>
            </a:r>
            <a:r>
              <a:rPr lang="uk-UA" altLang="ru-UA" sz="10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10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</a:t>
            </a:r>
            <a:endParaRPr lang="en-US" altLang="ru-UA" sz="105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9207893" y="4141566"/>
            <a:ext cx="61253" cy="288038"/>
          </a:xfrm>
          <a:prstGeom prst="rect">
            <a:avLst/>
          </a:prstGeom>
        </p:spPr>
      </p:pic>
      <p:sp>
        <p:nvSpPr>
          <p:cNvPr id="5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327" y="6233993"/>
            <a:ext cx="2302785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2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Українсько-Бельгійський</a:t>
            </a:r>
          </a:p>
          <a:p>
            <a:pPr lvl="0">
              <a:lnSpc>
                <a:spcPct val="90000"/>
              </a:lnSpc>
            </a:pPr>
            <a:r>
              <a:rPr lang="uk-UA" altLang="ru-UA" sz="1050" b="1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мовний</a:t>
            </a:r>
            <a:r>
              <a:rPr lang="uk-UA" altLang="ru-UA" sz="105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105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</a:t>
            </a:r>
            <a:endParaRPr lang="en-US" altLang="ru-UA" sz="1050" b="1" dirty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9207893" y="6250783"/>
            <a:ext cx="61253" cy="288038"/>
          </a:xfrm>
          <a:prstGeom prst="rect">
            <a:avLst/>
          </a:prstGeom>
        </p:spPr>
      </p:pic>
      <p:sp>
        <p:nvSpPr>
          <p:cNvPr id="57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146" y="6130423"/>
            <a:ext cx="31505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Лабораторія перекладу</a:t>
            </a:r>
            <a:r>
              <a:rPr lang="en-US" altLang="ru-UA" sz="1600" b="1" dirty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en-US" altLang="ru-UA" sz="20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IDL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4788676" y="6090263"/>
            <a:ext cx="78191" cy="367686"/>
          </a:xfrm>
          <a:prstGeom prst="rect">
            <a:avLst/>
          </a:prstGeom>
        </p:spPr>
      </p:pic>
      <p:cxnSp>
        <p:nvCxnSpPr>
          <p:cNvPr id="28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</p:spTree>
    <p:extLst>
      <p:ext uri="{BB962C8B-B14F-4D97-AF65-F5344CB8AC3E}">
        <p14:creationId xmlns:p14="http://schemas.microsoft.com/office/powerpoint/2010/main" val="32393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366618"/>
            <a:ext cx="10946853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32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kumimoji="0" lang="uk-UA" altLang="ru-UA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32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терапії та реабілітації </a:t>
            </a:r>
            <a:endParaRPr kumimoji="0" lang="ru-UA" altLang="ru-UA" sz="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Центр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ветеранського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розвитку</a:t>
            </a: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519" y="3145026"/>
            <a:ext cx="353956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Навчальна аудиторія </a:t>
            </a:r>
            <a:endParaRPr kumimoji="0" lang="uk-UA" altLang="ru-UA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ф</a:t>
            </a:r>
            <a:r>
              <a:rPr lang="uk-UA" altLang="ru-UA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ізичної </a:t>
            </a:r>
            <a:r>
              <a:rPr lang="uk-UA" altLang="ru-UA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терапії та </a:t>
            </a:r>
            <a:r>
              <a:rPr lang="uk-UA" altLang="ru-UA" b="1" dirty="0" err="1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ерготерапії</a:t>
            </a:r>
            <a:endParaRPr lang="en-US" altLang="ru-UA" b="1" dirty="0" smtClean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5234123" y="3169139"/>
            <a:ext cx="92266" cy="4338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4659917" y="2344385"/>
            <a:ext cx="94268" cy="4527756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67DBE793-90B4-A6FD-0A38-31DB6C287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56" y="3895567"/>
            <a:ext cx="3741096" cy="2192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8AB3263C-445C-809A-2300-3185594D86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85" t="68019" r="69130" b="2845"/>
          <a:stretch/>
        </p:blipFill>
        <p:spPr>
          <a:xfrm>
            <a:off x="9414102" y="3103547"/>
            <a:ext cx="2274418" cy="2029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712864" y="5819550"/>
            <a:ext cx="108756" cy="511416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1816" y="5380809"/>
            <a:ext cx="2115645" cy="8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1600" b="1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Кабінет </a:t>
            </a:r>
            <a:endParaRPr kumimoji="0" lang="uk-UA" altLang="ru-UA" sz="1600" b="1" i="0" u="none" strike="noStrike" cap="none" normalizeH="0" dirty="0" smtClean="0">
              <a:ln>
                <a:noFill/>
              </a:ln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uk-UA" altLang="ru-UA" sz="1600" b="1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м</a:t>
            </a:r>
            <a:r>
              <a:rPr lang="uk-UA" altLang="ru-UA" sz="16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ануальних технологій та </a:t>
            </a:r>
            <a:r>
              <a:rPr lang="uk-UA" altLang="ru-UA" sz="1600" b="1" dirty="0" err="1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тейпування</a:t>
            </a:r>
            <a:endParaRPr lang="en-US" altLang="ru-UA" sz="1600" b="1" dirty="0" smtClean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rot="10800000">
            <a:off x="9742716" y="5364763"/>
            <a:ext cx="89446" cy="883587"/>
          </a:xfrm>
          <a:prstGeom prst="rect">
            <a:avLst/>
          </a:prstGeom>
        </p:spPr>
      </p:pic>
      <p:sp>
        <p:nvSpPr>
          <p:cNvPr id="50" name="Комп`ютерний центр HP">
            <a:extLst>
              <a:ext uri="{FF2B5EF4-FFF2-40B4-BE49-F238E27FC236}">
                <a16:creationId xmlns:a16="http://schemas.microsoft.com/office/drawing/2014/main" id="{388C253E-CDF6-FD28-D70D-0DE88D47873E}"/>
              </a:ext>
            </a:extLst>
          </p:cNvPr>
          <p:cNvSpPr txBox="1"/>
          <p:nvPr/>
        </p:nvSpPr>
        <p:spPr>
          <a:xfrm>
            <a:off x="890172" y="5798445"/>
            <a:ext cx="30407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45719" rIns="45719">
            <a:spAutoFit/>
          </a:bodyPr>
          <a:lstStyle>
            <a:lvl1pPr algn="ctr">
              <a:defRPr b="1">
                <a:solidFill>
                  <a:srgbClr val="E61609"/>
                </a:solidFill>
                <a:latin typeface="Segoe UI Historic"/>
                <a:ea typeface="Segoe UI Historic"/>
                <a:cs typeface="Segoe UI Historic"/>
                <a:sym typeface="Segoe UI Historic"/>
              </a:defRPr>
            </a:lvl1pPr>
          </a:lstStyle>
          <a:p>
            <a:pPr algn="l">
              <a:defRPr sz="1600"/>
            </a:pPr>
            <a:r>
              <a:rPr lang="ru-RU" sz="1400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Навчально-наукова</a:t>
            </a:r>
            <a:r>
              <a:rPr lang="ru-RU" sz="1400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ла</a:t>
            </a:r>
            <a:r>
              <a:rPr lang="ru-RU" sz="1400" dirty="0" err="1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бораторія</a:t>
            </a:r>
            <a:r>
              <a:rPr lang="ru-RU" sz="1400" dirty="0" smtClean="0">
                <a:solidFill>
                  <a:srgbClr val="364354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rgbClr val="364354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  <a:p>
            <a:pPr algn="l">
              <a:defRPr sz="1600"/>
            </a:pPr>
            <a:r>
              <a:rPr lang="uk-UA" dirty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т</a:t>
            </a:r>
            <a:r>
              <a:rPr lang="uk-UA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ерапії та реабілітації</a:t>
            </a:r>
            <a:endParaRPr lang="uk-UA" dirty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14">
            <a:extLst>
              <a:ext uri="{FF2B5EF4-FFF2-40B4-BE49-F238E27FC236}">
                <a16:creationId xmlns:a16="http://schemas.microsoft.com/office/drawing/2014/main" id="{8F48F9AF-42BF-06AB-0DF9-F8B167CD18B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022" y="2779765"/>
            <a:ext cx="3703516" cy="2761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8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344384"/>
            <a:ext cx="12192000" cy="4513617"/>
          </a:xfrm>
          <a:prstGeom prst="rect">
            <a:avLst/>
          </a:prstGeom>
          <a:solidFill>
            <a:srgbClr val="E8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74B8896-C7D1-4FB2-9D87-62DA21F21833}"/>
              </a:ext>
            </a:extLst>
          </p:cNvPr>
          <p:cNvSpPr>
            <a:spLocks noChangeArrowheads="1"/>
          </p:cNvSpPr>
          <p:nvPr/>
        </p:nvSpPr>
        <p:spPr bwMode="auto">
          <a:xfrm rot="11234627">
            <a:off x="3366828" y="5633178"/>
            <a:ext cx="4889411" cy="4555472"/>
          </a:xfrm>
          <a:custGeom>
            <a:avLst/>
            <a:gdLst>
              <a:gd name="connsiteX0" fmla="*/ 1029149 w 2058298"/>
              <a:gd name="connsiteY0" fmla="*/ 0 h 2089914"/>
              <a:gd name="connsiteX1" fmla="*/ 2058298 w 2058298"/>
              <a:gd name="connsiteY1" fmla="*/ 1044957 h 2089914"/>
              <a:gd name="connsiteX2" fmla="*/ 1934085 w 2058298"/>
              <a:gd name="connsiteY2" fmla="*/ 1543046 h 2089914"/>
              <a:gd name="connsiteX3" fmla="*/ 1907133 w 2058298"/>
              <a:gd name="connsiteY3" fmla="*/ 1588092 h 2089914"/>
              <a:gd name="connsiteX4" fmla="*/ 1882535 w 2058298"/>
              <a:gd name="connsiteY4" fmla="*/ 1629202 h 2089914"/>
              <a:gd name="connsiteX5" fmla="*/ 1029149 w 2058298"/>
              <a:gd name="connsiteY5" fmla="*/ 2089914 h 2089914"/>
              <a:gd name="connsiteX6" fmla="*/ 0 w 2058298"/>
              <a:gd name="connsiteY6" fmla="*/ 1044957 h 2089914"/>
              <a:gd name="connsiteX7" fmla="*/ 923925 w 2058298"/>
              <a:gd name="connsiteY7" fmla="*/ 5395 h 2089914"/>
              <a:gd name="connsiteX8" fmla="*/ 945185 w 2058298"/>
              <a:gd name="connsiteY8" fmla="*/ 4305 h 208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8298" h="2089914">
                <a:moveTo>
                  <a:pt x="1029149" y="0"/>
                </a:moveTo>
                <a:cubicBezTo>
                  <a:pt x="1597532" y="0"/>
                  <a:pt x="2058298" y="467843"/>
                  <a:pt x="2058298" y="1044957"/>
                </a:cubicBezTo>
                <a:cubicBezTo>
                  <a:pt x="2058298" y="1225305"/>
                  <a:pt x="2013301" y="1394983"/>
                  <a:pt x="1934085" y="1543046"/>
                </a:cubicBezTo>
                <a:lnTo>
                  <a:pt x="1907133" y="1588092"/>
                </a:lnTo>
                <a:lnTo>
                  <a:pt x="1882535" y="1629202"/>
                </a:lnTo>
                <a:cubicBezTo>
                  <a:pt x="1697590" y="1907163"/>
                  <a:pt x="1384388" y="2089914"/>
                  <a:pt x="1029149" y="2089914"/>
                </a:cubicBezTo>
                <a:cubicBezTo>
                  <a:pt x="460766" y="2089914"/>
                  <a:pt x="0" y="1622071"/>
                  <a:pt x="0" y="1044957"/>
                </a:cubicBezTo>
                <a:cubicBezTo>
                  <a:pt x="0" y="503913"/>
                  <a:pt x="404970" y="58907"/>
                  <a:pt x="923925" y="5395"/>
                </a:cubicBezTo>
                <a:lnTo>
                  <a:pt x="945185" y="4305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 w="25400">
            <a:noFill/>
            <a:round/>
            <a:headEnd/>
            <a:tailEnd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UA" dirty="0">
              <a:solidFill>
                <a:schemeClr val="bg1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42" y="1450501"/>
            <a:ext cx="10946853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800" b="1" dirty="0" smtClean="0"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Напрям</a:t>
            </a:r>
            <a:r>
              <a:rPr kumimoji="0" lang="uk-UA" altLang="ru-UA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a typeface="Inter" panose="020B0502030000000004" pitchFamily="34" charset="0"/>
                <a:cs typeface="Arial" panose="020B0604020202020204" pitchFamily="34" charset="0"/>
              </a:rPr>
              <a:t> </a:t>
            </a:r>
            <a:r>
              <a:rPr lang="uk-UA" altLang="ru-UA" sz="2800" b="1" dirty="0" smtClean="0">
                <a:solidFill>
                  <a:srgbClr val="FFFF00"/>
                </a:solidFill>
                <a:ea typeface="Inter" panose="020B0502030000000004" pitchFamily="34" charset="0"/>
                <a:cs typeface="Arial" panose="020B0604020202020204" pitchFamily="34" charset="0"/>
              </a:rPr>
              <a:t>юриспруденції, права та фінансової грамотності</a:t>
            </a:r>
            <a:endParaRPr kumimoji="0" lang="ru-UA" altLang="ru-UA" sz="7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1F7958-6B37-B8AA-E5F2-B0A8CFC6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122" y="316118"/>
            <a:ext cx="2760184" cy="4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291" y="328448"/>
            <a:ext cx="262266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НАЦІОНАЛЬНИЙ УНІВЕРСИТЕТ</a:t>
            </a:r>
          </a:p>
          <a:p>
            <a:pPr lvl="0"/>
            <a:r>
              <a:rPr lang="uk-UA" altLang="ru-UA" sz="1100" b="1" spc="100" dirty="0" smtClean="0">
                <a:solidFill>
                  <a:srgbClr val="FFFF00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latin typeface="Arial Black" panose="020B0A040201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ПОЛТАВСЬКА ПОЛІТЕХНІКА</a:t>
            </a:r>
          </a:p>
          <a:p>
            <a:pPr lvl="0"/>
            <a:r>
              <a:rPr lang="uk-UA" altLang="ru-UA" sz="1000" b="1" spc="100" dirty="0" smtClean="0">
                <a:solidFill>
                  <a:schemeClr val="bg1"/>
                </a:soli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ІМЕНІ ЮРІЯ КОНДРАТЮКА</a:t>
            </a:r>
            <a:endParaRPr lang="en-US" altLang="ru-UA" sz="1000" b="1" spc="100" dirty="0">
              <a:solidFill>
                <a:schemeClr val="bg1"/>
              </a:soli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80" y="258620"/>
            <a:ext cx="557048" cy="6179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" y="215666"/>
            <a:ext cx="2626550" cy="697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42" y="215666"/>
            <a:ext cx="989032" cy="7730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r="23001"/>
          <a:stretch/>
        </p:blipFill>
        <p:spPr>
          <a:xfrm rot="10800000">
            <a:off x="4735732" y="2344384"/>
            <a:ext cx="94268" cy="4527756"/>
          </a:xfrm>
          <a:prstGeom prst="rect">
            <a:avLst/>
          </a:prstGeom>
        </p:spPr>
      </p:pic>
      <p:cxnSp>
        <p:nvCxnSpPr>
          <p:cNvPr id="31" name="Straight Connector 4">
            <a:extLst>
              <a:ext uri="{FF2B5EF4-FFF2-40B4-BE49-F238E27FC236}">
                <a16:creationId xmlns:a16="http://schemas.microsoft.com/office/drawing/2014/main" id="{5D0428AB-D5C1-44D7-93B9-9331790D62E0}"/>
              </a:ext>
            </a:extLst>
          </p:cNvPr>
          <p:cNvCxnSpPr/>
          <p:nvPr/>
        </p:nvCxnSpPr>
        <p:spPr>
          <a:xfrm>
            <a:off x="667270" y="1914436"/>
            <a:ext cx="107108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1">
            <a:extLst>
              <a:ext uri="{FF2B5EF4-FFF2-40B4-BE49-F238E27FC236}">
                <a16:creationId xmlns:a16="http://schemas.microsoft.com/office/drawing/2014/main" id="{0177D629-E8F6-4BA0-93AE-22F213340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70" y="1959102"/>
            <a:ext cx="10840551" cy="2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Цен</a:t>
            </a:r>
            <a:r>
              <a:rPr lang="uk-UA" sz="154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тр</a:t>
            </a:r>
            <a:r>
              <a:rPr lang="uk-UA" sz="154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 ветеранського розвитку </a:t>
            </a:r>
            <a:r>
              <a:rPr lang="uk-UA" sz="154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Національного університету «Полтавська політехніка імені Юрія Кондратюка»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269" b="615"/>
          <a:stretch/>
        </p:blipFill>
        <p:spPr>
          <a:xfrm flipH="1">
            <a:off x="849815" y="5767557"/>
            <a:ext cx="91543" cy="430473"/>
          </a:xfrm>
          <a:prstGeom prst="rect">
            <a:avLst/>
          </a:prstGeom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E593B41-F283-45EA-AB29-B001F9B4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839" y="5816593"/>
            <a:ext cx="2765443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90000"/>
              </a:lnSpc>
            </a:pPr>
            <a:r>
              <a:rPr lang="uk-UA" altLang="ru-UA" sz="2400" b="1" dirty="0" smtClean="0">
                <a:gradFill flip="none" rotWithShape="1">
                  <a:gsLst>
                    <a:gs pos="5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effectLst>
                  <a:outerShdw blurRad="139700" dist="139700" dir="2700000" algn="tl">
                    <a:srgbClr val="000000">
                      <a:alpha val="10000"/>
                    </a:srgbClr>
                  </a:outerShdw>
                </a:effectLst>
                <a:ea typeface="Inter" panose="020B0502030000000004" pitchFamily="34" charset="0"/>
                <a:cs typeface="Arial" panose="020B0604020202020204" pitchFamily="34" charset="0"/>
              </a:rPr>
              <a:t>Юридична клініка</a:t>
            </a:r>
            <a:endParaRPr lang="en-US" altLang="ru-UA" sz="2400" b="1" dirty="0" smtClean="0">
              <a:gradFill flip="none" rotWithShape="1">
                <a:gsLst>
                  <a:gs pos="5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effectLst>
                <a:outerShdw blurRad="139700" dist="139700" dir="2700000" algn="tl">
                  <a:srgbClr val="000000">
                    <a:alpha val="10000"/>
                  </a:srgbClr>
                </a:outerShdw>
              </a:effectLst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D94B0FC-505B-1390-D57E-75DE647AE6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 b="7231"/>
          <a:stretch/>
        </p:blipFill>
        <p:spPr>
          <a:xfrm>
            <a:off x="5721450" y="4813838"/>
            <a:ext cx="5571798" cy="1762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171" t="23138" r="2844" b="3914"/>
          <a:stretch/>
        </p:blipFill>
        <p:spPr>
          <a:xfrm>
            <a:off x="5721451" y="2549960"/>
            <a:ext cx="5571798" cy="2058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1784" t="12823"/>
          <a:stretch/>
        </p:blipFill>
        <p:spPr>
          <a:xfrm>
            <a:off x="611456" y="2894761"/>
            <a:ext cx="3571312" cy="264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7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620CFD"/>
      </a:accent1>
      <a:accent2>
        <a:srgbClr val="62A7F9"/>
      </a:accent2>
      <a:accent3>
        <a:srgbClr val="E94A6D"/>
      </a:accent3>
      <a:accent4>
        <a:srgbClr val="F6AF2E"/>
      </a:accent4>
      <a:accent5>
        <a:srgbClr val="29BAD6"/>
      </a:accent5>
      <a:accent6>
        <a:srgbClr val="7642B9"/>
      </a:accent6>
      <a:hlink>
        <a:srgbClr val="0563C1"/>
      </a:hlink>
      <a:folHlink>
        <a:srgbClr val="954F72"/>
      </a:folHlink>
    </a:clrScheme>
    <a:fontScheme name="Custom 2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288A3C-F06C-44C2-AD87-11D5F94ECBC6}">
  <we:reference id="wa200003157" version="1.0.0.0" store="en-US" storeType="OMEX"/>
  <we:alternateReferences>
    <we:reference id="wa200003157" version="1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10334</TotalTime>
  <Words>834</Words>
  <Application>Microsoft Office PowerPoint</Application>
  <PresentationFormat>Широкоэкранный</PresentationFormat>
  <Paragraphs>169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Open Sans</vt:lpstr>
      <vt:lpstr>Poppins</vt:lpstr>
      <vt:lpstr>Inter</vt:lpstr>
      <vt:lpstr>Arial Black</vt:lpstr>
      <vt:lpstr>Arial</vt:lpstr>
      <vt:lpstr>Segoe UI Historic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</dc:creator>
  <cp:lastModifiedBy>Artem Artem</cp:lastModifiedBy>
  <cp:revision>736</cp:revision>
  <dcterms:created xsi:type="dcterms:W3CDTF">2021-04-19T02:31:05Z</dcterms:created>
  <dcterms:modified xsi:type="dcterms:W3CDTF">2024-05-29T12:32:43Z</dcterms:modified>
</cp:coreProperties>
</file>