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ter Bold" panose="020B0604020202020204" charset="0"/>
      <p:regular r:id="rId15"/>
    </p:embeddedFont>
    <p:embeddedFont>
      <p:font typeface="Open Sans Semi-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77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2759" y="6802807"/>
            <a:ext cx="5402508" cy="54025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418102" y="9523111"/>
            <a:ext cx="16138684" cy="0"/>
          </a:xfrm>
          <a:prstGeom prst="line">
            <a:avLst/>
          </a:prstGeom>
          <a:ln w="38100" cap="flat">
            <a:solidFill>
              <a:srgbClr val="17726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025339" y="44618"/>
            <a:ext cx="3134703" cy="313470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0951" y="4919662"/>
            <a:ext cx="447675" cy="44767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26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24956" y="656036"/>
            <a:ext cx="586293" cy="483692"/>
          </a:xfrm>
          <a:custGeom>
            <a:avLst/>
            <a:gdLst/>
            <a:ahLst/>
            <a:cxnLst/>
            <a:rect l="l" t="t" r="r" b="b"/>
            <a:pathLst>
              <a:path w="586293" h="483692">
                <a:moveTo>
                  <a:pt x="0" y="0"/>
                </a:moveTo>
                <a:lnTo>
                  <a:pt x="586293" y="0"/>
                </a:lnTo>
                <a:lnTo>
                  <a:pt x="586293" y="483692"/>
                </a:lnTo>
                <a:lnTo>
                  <a:pt x="0" y="483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44000" y="4502066"/>
            <a:ext cx="8584986" cy="4859102"/>
          </a:xfrm>
          <a:custGeom>
            <a:avLst/>
            <a:gdLst/>
            <a:ahLst/>
            <a:cxnLst/>
            <a:rect l="l" t="t" r="r" b="b"/>
            <a:pathLst>
              <a:path w="8584986" h="4859102">
                <a:moveTo>
                  <a:pt x="0" y="0"/>
                </a:moveTo>
                <a:lnTo>
                  <a:pt x="8584986" y="0"/>
                </a:lnTo>
                <a:lnTo>
                  <a:pt x="8584986" y="4859101"/>
                </a:lnTo>
                <a:lnTo>
                  <a:pt x="0" y="4859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B1C8E6"/>
            </a:solidFill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5416939" y="314779"/>
            <a:ext cx="2351504" cy="2594382"/>
          </a:xfrm>
          <a:custGeom>
            <a:avLst/>
            <a:gdLst/>
            <a:ahLst/>
            <a:cxnLst/>
            <a:rect l="l" t="t" r="r" b="b"/>
            <a:pathLst>
              <a:path w="2351504" h="2594382">
                <a:moveTo>
                  <a:pt x="0" y="0"/>
                </a:moveTo>
                <a:lnTo>
                  <a:pt x="2351504" y="0"/>
                </a:lnTo>
                <a:lnTo>
                  <a:pt x="2351504" y="2594382"/>
                </a:lnTo>
                <a:lnTo>
                  <a:pt x="0" y="25943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00951" y="1847070"/>
            <a:ext cx="16291740" cy="251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32"/>
              </a:lnSpc>
            </a:pPr>
            <a:r>
              <a:rPr lang="en-US" sz="7165" b="1" dirty="0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ПСИХОЛОГІЧНИЙ КОМФОРТ СТУДЕНТСЬКОЇ МОЛОДІ 2024 Н.Р.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6148" y="4862512"/>
            <a:ext cx="8237852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207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РЕЗУЛЬТАТИ ОПИТУВАННЯ </a:t>
            </a:r>
          </a:p>
          <a:p>
            <a:pPr marL="0" lvl="0" indent="0" algn="l">
              <a:lnSpc>
                <a:spcPts val="3919"/>
              </a:lnSpc>
            </a:pPr>
            <a:r>
              <a:rPr lang="en-US" sz="2799" b="1" spc="207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1365 ОСІБ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03693" y="515822"/>
            <a:ext cx="8787362" cy="96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4"/>
              </a:lnSpc>
            </a:pPr>
            <a:r>
              <a:rPr lang="en-US" sz="2803" b="1" dirty="0" err="1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Національний</a:t>
            </a:r>
            <a:r>
              <a:rPr lang="en-US" sz="2803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  <a:r>
              <a:rPr lang="en-US" sz="2803" b="1" dirty="0" err="1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університет</a:t>
            </a:r>
            <a:r>
              <a:rPr lang="en-US" sz="2803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“</a:t>
            </a:r>
            <a:r>
              <a:rPr lang="en-US" sz="2803" b="1" dirty="0" err="1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Полтавська</a:t>
            </a:r>
            <a:r>
              <a:rPr lang="en-US" sz="2803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  <a:r>
              <a:rPr lang="en-US" sz="2803" b="1" dirty="0" err="1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політехніка</a:t>
            </a:r>
            <a:r>
              <a:rPr lang="en-US" sz="2803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  <a:r>
              <a:rPr lang="en-US" sz="2803" b="1" dirty="0" err="1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імені</a:t>
            </a:r>
            <a:r>
              <a:rPr lang="en-US" sz="2803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  <a:r>
              <a:rPr lang="en-US" sz="2803" b="1" dirty="0" err="1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Юрія</a:t>
            </a:r>
            <a:r>
              <a:rPr lang="en-US" sz="2803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  <a:r>
              <a:rPr lang="en-US" sz="2803" b="1" dirty="0" err="1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Кондратюка</a:t>
            </a:r>
            <a:r>
              <a:rPr lang="en-US" sz="2803" b="1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13101" y="0"/>
            <a:ext cx="5017805" cy="10287000"/>
            <a:chOff x="0" y="0"/>
            <a:chExt cx="132156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709333"/>
            </a:xfrm>
            <a:custGeom>
              <a:avLst/>
              <a:gdLst/>
              <a:ahLst/>
              <a:cxnLst/>
              <a:rect l="l" t="t" r="r" b="b"/>
              <a:pathLst>
                <a:path w="1321562" h="2709333">
                  <a:moveTo>
                    <a:pt x="0" y="0"/>
                  </a:moveTo>
                  <a:lnTo>
                    <a:pt x="1321562" y="0"/>
                  </a:lnTo>
                  <a:lnTo>
                    <a:pt x="13215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68930" y="-1565593"/>
            <a:ext cx="5402508" cy="54025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93148" y="2893264"/>
            <a:ext cx="715180" cy="7151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17726D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206062" y="276339"/>
            <a:ext cx="1831883" cy="2021091"/>
          </a:xfrm>
          <a:custGeom>
            <a:avLst/>
            <a:gdLst/>
            <a:ahLst/>
            <a:cxnLst/>
            <a:rect l="l" t="t" r="r" b="b"/>
            <a:pathLst>
              <a:path w="1831883" h="2021091">
                <a:moveTo>
                  <a:pt x="0" y="0"/>
                </a:moveTo>
                <a:lnTo>
                  <a:pt x="1831883" y="0"/>
                </a:lnTo>
                <a:lnTo>
                  <a:pt x="1831883" y="2021091"/>
                </a:lnTo>
                <a:lnTo>
                  <a:pt x="0" y="2021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29928" y="3250854"/>
            <a:ext cx="16508018" cy="6684307"/>
          </a:xfrm>
          <a:custGeom>
            <a:avLst/>
            <a:gdLst/>
            <a:ahLst/>
            <a:cxnLst/>
            <a:rect l="l" t="t" r="r" b="b"/>
            <a:pathLst>
              <a:path w="16508018" h="6684307">
                <a:moveTo>
                  <a:pt x="0" y="0"/>
                </a:moveTo>
                <a:lnTo>
                  <a:pt x="16508017" y="0"/>
                </a:lnTo>
                <a:lnTo>
                  <a:pt x="16508017" y="6684307"/>
                </a:lnTo>
                <a:lnTo>
                  <a:pt x="0" y="66843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392" t="-124249" r="-67578" b="-47938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9928" y="3427010"/>
            <a:ext cx="3194698" cy="909776"/>
          </a:xfrm>
          <a:custGeom>
            <a:avLst/>
            <a:gdLst/>
            <a:ahLst/>
            <a:cxnLst/>
            <a:rect l="l" t="t" r="r" b="b"/>
            <a:pathLst>
              <a:path w="3194698" h="909776">
                <a:moveTo>
                  <a:pt x="0" y="0"/>
                </a:moveTo>
                <a:lnTo>
                  <a:pt x="3194698" y="0"/>
                </a:lnTo>
                <a:lnTo>
                  <a:pt x="3194698" y="909776"/>
                </a:lnTo>
                <a:lnTo>
                  <a:pt x="0" y="9097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7380" t="-909348" r="-817514" b="-1131473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11715" y="553306"/>
            <a:ext cx="14139024" cy="173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7"/>
              </a:lnSpc>
            </a:pPr>
            <a:r>
              <a:rPr lang="en-US" sz="6435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НА ЯКОМУ КУРСІ ВИ НАВЧАЄТЕСЯ?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70195" y="0"/>
            <a:ext cx="5017805" cy="10287000"/>
            <a:chOff x="0" y="0"/>
            <a:chExt cx="132156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709333"/>
            </a:xfrm>
            <a:custGeom>
              <a:avLst/>
              <a:gdLst/>
              <a:ahLst/>
              <a:cxnLst/>
              <a:rect l="l" t="t" r="r" b="b"/>
              <a:pathLst>
                <a:path w="1321562" h="2709333">
                  <a:moveTo>
                    <a:pt x="0" y="0"/>
                  </a:moveTo>
                  <a:lnTo>
                    <a:pt x="1321562" y="0"/>
                  </a:lnTo>
                  <a:lnTo>
                    <a:pt x="13215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31276" y="-1672554"/>
            <a:ext cx="5402508" cy="54025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3" y="2474008"/>
            <a:ext cx="18082253" cy="6784292"/>
          </a:xfrm>
          <a:custGeom>
            <a:avLst/>
            <a:gdLst/>
            <a:ahLst/>
            <a:cxnLst/>
            <a:rect l="l" t="t" r="r" b="b"/>
            <a:pathLst>
              <a:path w="18082253" h="6784292">
                <a:moveTo>
                  <a:pt x="0" y="0"/>
                </a:moveTo>
                <a:lnTo>
                  <a:pt x="18082254" y="0"/>
                </a:lnTo>
                <a:lnTo>
                  <a:pt x="18082254" y="6784292"/>
                </a:lnTo>
                <a:lnTo>
                  <a:pt x="0" y="67842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77" t="-125780" r="-40186" b="-3743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863156" y="18154"/>
            <a:ext cx="1831883" cy="2021091"/>
          </a:xfrm>
          <a:custGeom>
            <a:avLst/>
            <a:gdLst/>
            <a:ahLst/>
            <a:cxnLst/>
            <a:rect l="l" t="t" r="r" b="b"/>
            <a:pathLst>
              <a:path w="1831883" h="2021091">
                <a:moveTo>
                  <a:pt x="0" y="0"/>
                </a:moveTo>
                <a:lnTo>
                  <a:pt x="1831883" y="0"/>
                </a:lnTo>
                <a:lnTo>
                  <a:pt x="1831883" y="2021092"/>
                </a:lnTo>
                <a:lnTo>
                  <a:pt x="0" y="2021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5747" y="646826"/>
            <a:ext cx="14466212" cy="1781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1"/>
              </a:lnSpc>
            </a:pPr>
            <a:r>
              <a:rPr lang="en-US" sz="6582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ВКАЖІТЬ БУДЬ ЛАСКА СВІЙ НАВЧАЛЬНИЙ ПІДРОЗДІЛ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70195" y="0"/>
            <a:ext cx="5017805" cy="10287000"/>
            <a:chOff x="0" y="0"/>
            <a:chExt cx="132156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709333"/>
            </a:xfrm>
            <a:custGeom>
              <a:avLst/>
              <a:gdLst/>
              <a:ahLst/>
              <a:cxnLst/>
              <a:rect l="l" t="t" r="r" b="b"/>
              <a:pathLst>
                <a:path w="1321562" h="2709333">
                  <a:moveTo>
                    <a:pt x="0" y="0"/>
                  </a:moveTo>
                  <a:lnTo>
                    <a:pt x="1321562" y="0"/>
                  </a:lnTo>
                  <a:lnTo>
                    <a:pt x="13215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68930" y="-1565593"/>
            <a:ext cx="5402508" cy="54025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863156" y="125116"/>
            <a:ext cx="1831883" cy="2021091"/>
          </a:xfrm>
          <a:custGeom>
            <a:avLst/>
            <a:gdLst/>
            <a:ahLst/>
            <a:cxnLst/>
            <a:rect l="l" t="t" r="r" b="b"/>
            <a:pathLst>
              <a:path w="1831883" h="2021091">
                <a:moveTo>
                  <a:pt x="0" y="0"/>
                </a:moveTo>
                <a:lnTo>
                  <a:pt x="1831883" y="0"/>
                </a:lnTo>
                <a:lnTo>
                  <a:pt x="1831883" y="2021091"/>
                </a:lnTo>
                <a:lnTo>
                  <a:pt x="0" y="2021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4306" y="2488367"/>
            <a:ext cx="17219388" cy="6769933"/>
          </a:xfrm>
          <a:custGeom>
            <a:avLst/>
            <a:gdLst/>
            <a:ahLst/>
            <a:cxnLst/>
            <a:rect l="l" t="t" r="r" b="b"/>
            <a:pathLst>
              <a:path w="17219388" h="6769933">
                <a:moveTo>
                  <a:pt x="0" y="0"/>
                </a:moveTo>
                <a:lnTo>
                  <a:pt x="17219388" y="0"/>
                </a:lnTo>
                <a:lnTo>
                  <a:pt x="17219388" y="6769933"/>
                </a:lnTo>
                <a:lnTo>
                  <a:pt x="0" y="6769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179" t="-112861" r="-34477" b="-1286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0541" y="259418"/>
            <a:ext cx="13640553" cy="192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4"/>
              </a:lnSpc>
            </a:pPr>
            <a:r>
              <a:rPr lang="en-US" sz="4794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НАСКІЛЬКИ ВИ ОЦІНЮЄТЕ РІВЕНЬ СВОГО ПСИХОЛОГІЧНОГО КОМФОРТУ НА СЬОГОДНІШНІЙ ДЕНЬ?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70195" y="0"/>
            <a:ext cx="5017805" cy="10287000"/>
            <a:chOff x="0" y="0"/>
            <a:chExt cx="132156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709333"/>
            </a:xfrm>
            <a:custGeom>
              <a:avLst/>
              <a:gdLst/>
              <a:ahLst/>
              <a:cxnLst/>
              <a:rect l="l" t="t" r="r" b="b"/>
              <a:pathLst>
                <a:path w="1321562" h="2709333">
                  <a:moveTo>
                    <a:pt x="0" y="0"/>
                  </a:moveTo>
                  <a:lnTo>
                    <a:pt x="1321562" y="0"/>
                  </a:lnTo>
                  <a:lnTo>
                    <a:pt x="13215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68930" y="-1565593"/>
            <a:ext cx="5402508" cy="54025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863156" y="125116"/>
            <a:ext cx="1831883" cy="2021091"/>
          </a:xfrm>
          <a:custGeom>
            <a:avLst/>
            <a:gdLst/>
            <a:ahLst/>
            <a:cxnLst/>
            <a:rect l="l" t="t" r="r" b="b"/>
            <a:pathLst>
              <a:path w="1831883" h="2021091">
                <a:moveTo>
                  <a:pt x="0" y="0"/>
                </a:moveTo>
                <a:lnTo>
                  <a:pt x="1831883" y="0"/>
                </a:lnTo>
                <a:lnTo>
                  <a:pt x="1831883" y="2021091"/>
                </a:lnTo>
                <a:lnTo>
                  <a:pt x="0" y="2021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8608" y="2648563"/>
            <a:ext cx="17550783" cy="6609737"/>
          </a:xfrm>
          <a:custGeom>
            <a:avLst/>
            <a:gdLst/>
            <a:ahLst/>
            <a:cxnLst/>
            <a:rect l="l" t="t" r="r" b="b"/>
            <a:pathLst>
              <a:path w="17550783" h="6609737">
                <a:moveTo>
                  <a:pt x="0" y="0"/>
                </a:moveTo>
                <a:lnTo>
                  <a:pt x="17550784" y="0"/>
                </a:lnTo>
                <a:lnTo>
                  <a:pt x="17550784" y="6609737"/>
                </a:lnTo>
                <a:lnTo>
                  <a:pt x="0" y="6609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098" t="-106196" r="-33558" b="-4272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87040" y="460753"/>
            <a:ext cx="14394590" cy="1685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56"/>
              </a:lnSpc>
            </a:pPr>
            <a:r>
              <a:rPr lang="en-US" sz="6244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ЯК ВИ ОЦІНЮЄТЕ РІВЕНЬ СВОГО ФІЗИЧНОГО ЗДОРОВ'Я?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70195" y="0"/>
            <a:ext cx="5017805" cy="10287000"/>
            <a:chOff x="0" y="0"/>
            <a:chExt cx="132156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709333"/>
            </a:xfrm>
            <a:custGeom>
              <a:avLst/>
              <a:gdLst/>
              <a:ahLst/>
              <a:cxnLst/>
              <a:rect l="l" t="t" r="r" b="b"/>
              <a:pathLst>
                <a:path w="1321562" h="2709333">
                  <a:moveTo>
                    <a:pt x="0" y="0"/>
                  </a:moveTo>
                  <a:lnTo>
                    <a:pt x="1321562" y="0"/>
                  </a:lnTo>
                  <a:lnTo>
                    <a:pt x="13215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68930" y="-1565593"/>
            <a:ext cx="5402508" cy="54025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863156" y="125116"/>
            <a:ext cx="1831883" cy="2021091"/>
          </a:xfrm>
          <a:custGeom>
            <a:avLst/>
            <a:gdLst/>
            <a:ahLst/>
            <a:cxnLst/>
            <a:rect l="l" t="t" r="r" b="b"/>
            <a:pathLst>
              <a:path w="1831883" h="2021091">
                <a:moveTo>
                  <a:pt x="0" y="0"/>
                </a:moveTo>
                <a:lnTo>
                  <a:pt x="1831883" y="0"/>
                </a:lnTo>
                <a:lnTo>
                  <a:pt x="1831883" y="2021091"/>
                </a:lnTo>
                <a:lnTo>
                  <a:pt x="0" y="2021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53371" y="3049929"/>
            <a:ext cx="16981258" cy="6707144"/>
          </a:xfrm>
          <a:custGeom>
            <a:avLst/>
            <a:gdLst/>
            <a:ahLst/>
            <a:cxnLst/>
            <a:rect l="l" t="t" r="r" b="b"/>
            <a:pathLst>
              <a:path w="16981258" h="6707144">
                <a:moveTo>
                  <a:pt x="0" y="0"/>
                </a:moveTo>
                <a:lnTo>
                  <a:pt x="16981258" y="0"/>
                </a:lnTo>
                <a:lnTo>
                  <a:pt x="16981258" y="6707143"/>
                </a:lnTo>
                <a:lnTo>
                  <a:pt x="0" y="67071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789" t="-112861" r="-34637" b="-1286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1127" y="431652"/>
            <a:ext cx="13059068" cy="221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85"/>
              </a:lnSpc>
            </a:pPr>
            <a:r>
              <a:rPr lang="en-US" sz="4176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ЯК ВИ ОЦІНЮЄТЕ РІВЕНЬ СВОГО СОЦІАЛЬНОГО ЗДОРОВ'Я (ЯКІСТЬ СПІЛКУВАННЯ, КОНТАКТІВ ТА ВЗАЄМОДІЙ З ОДНОЛІТКАМИ, БЛИЗЬКИМИ ЛЮДЬМИ)?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70195" y="0"/>
            <a:ext cx="5017805" cy="10287000"/>
            <a:chOff x="0" y="0"/>
            <a:chExt cx="132156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709333"/>
            </a:xfrm>
            <a:custGeom>
              <a:avLst/>
              <a:gdLst/>
              <a:ahLst/>
              <a:cxnLst/>
              <a:rect l="l" t="t" r="r" b="b"/>
              <a:pathLst>
                <a:path w="1321562" h="2709333">
                  <a:moveTo>
                    <a:pt x="0" y="0"/>
                  </a:moveTo>
                  <a:lnTo>
                    <a:pt x="1321562" y="0"/>
                  </a:lnTo>
                  <a:lnTo>
                    <a:pt x="13215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68930" y="-1565593"/>
            <a:ext cx="5402508" cy="54025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863156" y="125116"/>
            <a:ext cx="1831883" cy="2021091"/>
          </a:xfrm>
          <a:custGeom>
            <a:avLst/>
            <a:gdLst/>
            <a:ahLst/>
            <a:cxnLst/>
            <a:rect l="l" t="t" r="r" b="b"/>
            <a:pathLst>
              <a:path w="1831883" h="2021091">
                <a:moveTo>
                  <a:pt x="0" y="0"/>
                </a:moveTo>
                <a:lnTo>
                  <a:pt x="1831883" y="0"/>
                </a:lnTo>
                <a:lnTo>
                  <a:pt x="1831883" y="2021091"/>
                </a:lnTo>
                <a:lnTo>
                  <a:pt x="0" y="2021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54639" y="3194431"/>
            <a:ext cx="16318642" cy="5902824"/>
          </a:xfrm>
          <a:custGeom>
            <a:avLst/>
            <a:gdLst/>
            <a:ahLst/>
            <a:cxnLst/>
            <a:rect l="l" t="t" r="r" b="b"/>
            <a:pathLst>
              <a:path w="16318642" h="5902824">
                <a:moveTo>
                  <a:pt x="0" y="0"/>
                </a:moveTo>
                <a:lnTo>
                  <a:pt x="16318642" y="0"/>
                </a:lnTo>
                <a:lnTo>
                  <a:pt x="16318642" y="5902825"/>
                </a:lnTo>
                <a:lnTo>
                  <a:pt x="0" y="5902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032" t="-113855" r="-33862" b="-3036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6279" y="191791"/>
            <a:ext cx="13063917" cy="239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22"/>
              </a:lnSpc>
            </a:pPr>
            <a:r>
              <a:rPr lang="en-US" sz="5926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ЧИ Є У ВАС ПРОБЛЕМИ ЗІ СНОМ, ВІДЧУТТЯ ВИСНАЖЕННЯ ВЖЕ ЗРАНКУ?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70195" y="0"/>
            <a:ext cx="5017805" cy="10287000"/>
            <a:chOff x="0" y="0"/>
            <a:chExt cx="132156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709333"/>
            </a:xfrm>
            <a:custGeom>
              <a:avLst/>
              <a:gdLst/>
              <a:ahLst/>
              <a:cxnLst/>
              <a:rect l="l" t="t" r="r" b="b"/>
              <a:pathLst>
                <a:path w="1321562" h="2709333">
                  <a:moveTo>
                    <a:pt x="0" y="0"/>
                  </a:moveTo>
                  <a:lnTo>
                    <a:pt x="1321562" y="0"/>
                  </a:lnTo>
                  <a:lnTo>
                    <a:pt x="13215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68930" y="-1565593"/>
            <a:ext cx="5402508" cy="54025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863156" y="125116"/>
            <a:ext cx="1831883" cy="2021091"/>
          </a:xfrm>
          <a:custGeom>
            <a:avLst/>
            <a:gdLst/>
            <a:ahLst/>
            <a:cxnLst/>
            <a:rect l="l" t="t" r="r" b="b"/>
            <a:pathLst>
              <a:path w="1831883" h="2021091">
                <a:moveTo>
                  <a:pt x="0" y="0"/>
                </a:moveTo>
                <a:lnTo>
                  <a:pt x="1831883" y="0"/>
                </a:lnTo>
                <a:lnTo>
                  <a:pt x="1831883" y="2021091"/>
                </a:lnTo>
                <a:lnTo>
                  <a:pt x="0" y="2021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57878" y="3067902"/>
            <a:ext cx="5622104" cy="7131201"/>
          </a:xfrm>
          <a:custGeom>
            <a:avLst/>
            <a:gdLst/>
            <a:ahLst/>
            <a:cxnLst/>
            <a:rect l="l" t="t" r="r" b="b"/>
            <a:pathLst>
              <a:path w="5622104" h="7131201">
                <a:moveTo>
                  <a:pt x="0" y="0"/>
                </a:moveTo>
                <a:lnTo>
                  <a:pt x="5622104" y="0"/>
                </a:lnTo>
                <a:lnTo>
                  <a:pt x="5622104" y="7131201"/>
                </a:lnTo>
                <a:lnTo>
                  <a:pt x="0" y="7131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7869" t="-85108" r="-267205" b="-593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771475" y="3345259"/>
            <a:ext cx="4951967" cy="6576487"/>
          </a:xfrm>
          <a:custGeom>
            <a:avLst/>
            <a:gdLst/>
            <a:ahLst/>
            <a:cxnLst/>
            <a:rect l="l" t="t" r="r" b="b"/>
            <a:pathLst>
              <a:path w="4951967" h="6576487">
                <a:moveTo>
                  <a:pt x="0" y="0"/>
                </a:moveTo>
                <a:lnTo>
                  <a:pt x="4951967" y="0"/>
                </a:lnTo>
                <a:lnTo>
                  <a:pt x="4951967" y="6576487"/>
                </a:lnTo>
                <a:lnTo>
                  <a:pt x="0" y="6576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978" t="-93693" r="-313631" b="-2342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797434" y="2767981"/>
            <a:ext cx="6945524" cy="7153765"/>
          </a:xfrm>
          <a:custGeom>
            <a:avLst/>
            <a:gdLst/>
            <a:ahLst/>
            <a:cxnLst/>
            <a:rect l="l" t="t" r="r" b="b"/>
            <a:pathLst>
              <a:path w="6945524" h="7153765">
                <a:moveTo>
                  <a:pt x="0" y="0"/>
                </a:moveTo>
                <a:lnTo>
                  <a:pt x="6945523" y="0"/>
                </a:lnTo>
                <a:lnTo>
                  <a:pt x="6945523" y="7153765"/>
                </a:lnTo>
                <a:lnTo>
                  <a:pt x="0" y="71537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9312" t="-84118" r="-200216" b="-6927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3566" y="182266"/>
            <a:ext cx="12857679" cy="295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1"/>
              </a:lnSpc>
            </a:pPr>
            <a:r>
              <a:rPr lang="en-US" sz="442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ЧИ МАЄТЕ ПРОПОЗИЦІЇ ДО ПСИХОЛОГІЧНОЇ СЛУЖБИ ЩОДО ПОКРАЩЕННЯ РІВНЯ ВАШОГО ПСИХОЛОГІЧНОГО КОМФОРТУ В УМОВАХ ВІЙНИ? (ВІЛЬНЕ ВИСЛОВЛЮВАННЯ)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4658" y="8563446"/>
            <a:ext cx="16138684" cy="0"/>
          </a:xfrm>
          <a:prstGeom prst="line">
            <a:avLst/>
          </a:prstGeom>
          <a:ln w="38100" cap="flat">
            <a:solidFill>
              <a:srgbClr val="17726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147762" y="0"/>
            <a:ext cx="2734727" cy="273472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24956" y="656036"/>
            <a:ext cx="586293" cy="483692"/>
          </a:xfrm>
          <a:custGeom>
            <a:avLst/>
            <a:gdLst/>
            <a:ahLst/>
            <a:cxnLst/>
            <a:rect l="l" t="t" r="r" b="b"/>
            <a:pathLst>
              <a:path w="586293" h="483692">
                <a:moveTo>
                  <a:pt x="0" y="0"/>
                </a:moveTo>
                <a:lnTo>
                  <a:pt x="586293" y="0"/>
                </a:lnTo>
                <a:lnTo>
                  <a:pt x="586293" y="483692"/>
                </a:lnTo>
                <a:lnTo>
                  <a:pt x="0" y="483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99184" y="356818"/>
            <a:ext cx="1831883" cy="2021091"/>
          </a:xfrm>
          <a:custGeom>
            <a:avLst/>
            <a:gdLst/>
            <a:ahLst/>
            <a:cxnLst/>
            <a:rect l="l" t="t" r="r" b="b"/>
            <a:pathLst>
              <a:path w="1831883" h="2021091">
                <a:moveTo>
                  <a:pt x="0" y="0"/>
                </a:moveTo>
                <a:lnTo>
                  <a:pt x="1831883" y="0"/>
                </a:lnTo>
                <a:lnTo>
                  <a:pt x="1831883" y="2021091"/>
                </a:lnTo>
                <a:lnTo>
                  <a:pt x="0" y="202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342614" y="2647900"/>
            <a:ext cx="11602772" cy="5915546"/>
          </a:xfrm>
          <a:custGeom>
            <a:avLst/>
            <a:gdLst/>
            <a:ahLst/>
            <a:cxnLst/>
            <a:rect l="l" t="t" r="r" b="b"/>
            <a:pathLst>
              <a:path w="11602772" h="5915546">
                <a:moveTo>
                  <a:pt x="0" y="0"/>
                </a:moveTo>
                <a:lnTo>
                  <a:pt x="11602772" y="0"/>
                </a:lnTo>
                <a:lnTo>
                  <a:pt x="11602772" y="5915546"/>
                </a:lnTo>
                <a:lnTo>
                  <a:pt x="0" y="59155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80740" y="505625"/>
            <a:ext cx="9395607" cy="9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2"/>
              </a:lnSpc>
            </a:pPr>
            <a:r>
              <a:rPr lang="en-US" sz="2866" b="1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Національний університет “Полтавська політехніка імені Юрія Кондратюка”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Довільний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Open Sans Semi-Bold</vt:lpstr>
      <vt:lpstr>Inter Bold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університет “Полтавська політехніка імені Юрія Кондратюка”</dc:title>
  <cp:lastModifiedBy>UserPC</cp:lastModifiedBy>
  <cp:revision>3</cp:revision>
  <dcterms:created xsi:type="dcterms:W3CDTF">2006-08-16T00:00:00Z</dcterms:created>
  <dcterms:modified xsi:type="dcterms:W3CDTF">2024-10-03T12:07:17Z</dcterms:modified>
  <dc:identifier>DAGSgoohbxk</dc:identifier>
</cp:coreProperties>
</file>