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DM Sans Bold" charset="1" panose="00000000000000000000"/>
      <p:regular r:id="rId19"/>
    </p:embeddedFont>
    <p:embeddedFont>
      <p:font typeface="Alatsi" charset="1" panose="000005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27" Target="../media/image26.png" Type="http://schemas.openxmlformats.org/officeDocument/2006/relationships/image"/><Relationship Id="rId28" Target="../media/image27.svg" Type="http://schemas.openxmlformats.org/officeDocument/2006/relationships/image"/><Relationship Id="rId29" Target="../media/image28.png" Type="http://schemas.openxmlformats.org/officeDocument/2006/relationships/image"/><Relationship Id="rId3" Target="../media/image2.png" Type="http://schemas.openxmlformats.org/officeDocument/2006/relationships/image"/><Relationship Id="rId30" Target="../media/image29.sv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27" Target="../media/image26.png" Type="http://schemas.openxmlformats.org/officeDocument/2006/relationships/image"/><Relationship Id="rId28" Target="../media/image27.svg" Type="http://schemas.openxmlformats.org/officeDocument/2006/relationships/image"/><Relationship Id="rId29" Target="../media/image28.png" Type="http://schemas.openxmlformats.org/officeDocument/2006/relationships/image"/><Relationship Id="rId3" Target="../media/image2.png" Type="http://schemas.openxmlformats.org/officeDocument/2006/relationships/image"/><Relationship Id="rId30" Target="../media/image29.svg" Type="http://schemas.openxmlformats.org/officeDocument/2006/relationships/image"/><Relationship Id="rId31" Target="../media/image71.png" Type="http://schemas.openxmlformats.org/officeDocument/2006/relationships/image"/><Relationship Id="rId32" Target="../media/image72.png" Type="http://schemas.openxmlformats.org/officeDocument/2006/relationships/image"/><Relationship Id="rId33" Target="../media/image73.png" Type="http://schemas.openxmlformats.org/officeDocument/2006/relationships/image"/><Relationship Id="rId34" Target="../media/image74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27" Target="../media/image26.png" Type="http://schemas.openxmlformats.org/officeDocument/2006/relationships/image"/><Relationship Id="rId28" Target="../media/image27.svg" Type="http://schemas.openxmlformats.org/officeDocument/2006/relationships/image"/><Relationship Id="rId29" Target="../media/image28.png" Type="http://schemas.openxmlformats.org/officeDocument/2006/relationships/image"/><Relationship Id="rId3" Target="../media/image2.png" Type="http://schemas.openxmlformats.org/officeDocument/2006/relationships/image"/><Relationship Id="rId30" Target="../media/image29.sv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27" Target="../media/image26.png" Type="http://schemas.openxmlformats.org/officeDocument/2006/relationships/image"/><Relationship Id="rId28" Target="../media/image27.svg" Type="http://schemas.openxmlformats.org/officeDocument/2006/relationships/image"/><Relationship Id="rId29" Target="../media/image28.png" Type="http://schemas.openxmlformats.org/officeDocument/2006/relationships/image"/><Relationship Id="rId3" Target="../media/image2.png" Type="http://schemas.openxmlformats.org/officeDocument/2006/relationships/image"/><Relationship Id="rId30" Target="../media/image29.sv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11" Target="../media/image26.png" Type="http://schemas.openxmlformats.org/officeDocument/2006/relationships/image"/><Relationship Id="rId12" Target="../media/image27.svg" Type="http://schemas.openxmlformats.org/officeDocument/2006/relationships/image"/><Relationship Id="rId13" Target="../media/image30.png" Type="http://schemas.openxmlformats.org/officeDocument/2006/relationships/image"/><Relationship Id="rId14" Target="../media/image31.png" Type="http://schemas.openxmlformats.org/officeDocument/2006/relationships/image"/><Relationship Id="rId15" Target="../media/image32.svg" Type="http://schemas.openxmlformats.org/officeDocument/2006/relationships/image"/><Relationship Id="rId16" Target="../media/image33.png" Type="http://schemas.openxmlformats.org/officeDocument/2006/relationships/image"/><Relationship Id="rId17" Target="../media/image34.svg" Type="http://schemas.openxmlformats.org/officeDocument/2006/relationships/image"/><Relationship Id="rId18" Target="../media/image35.png" Type="http://schemas.openxmlformats.org/officeDocument/2006/relationships/image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svg" Type="http://schemas.openxmlformats.org/officeDocument/2006/relationships/image"/><Relationship Id="rId11" Target="../media/image36.png" Type="http://schemas.openxmlformats.org/officeDocument/2006/relationships/image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24.png" Type="http://schemas.openxmlformats.org/officeDocument/2006/relationships/image"/><Relationship Id="rId8" Target="../media/image25.sv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27" Target="../media/image26.png" Type="http://schemas.openxmlformats.org/officeDocument/2006/relationships/image"/><Relationship Id="rId28" Target="../media/image27.svg" Type="http://schemas.openxmlformats.org/officeDocument/2006/relationships/image"/><Relationship Id="rId29" Target="../media/image28.png" Type="http://schemas.openxmlformats.org/officeDocument/2006/relationships/image"/><Relationship Id="rId3" Target="../media/image2.png" Type="http://schemas.openxmlformats.org/officeDocument/2006/relationships/image"/><Relationship Id="rId30" Target="../media/image29.svg" Type="http://schemas.openxmlformats.org/officeDocument/2006/relationships/image"/><Relationship Id="rId31" Target="../media/image37.png" Type="http://schemas.openxmlformats.org/officeDocument/2006/relationships/image"/><Relationship Id="rId32" Target="../media/image38.png" Type="http://schemas.openxmlformats.org/officeDocument/2006/relationships/image"/><Relationship Id="rId33" Target="../media/image39.png" Type="http://schemas.openxmlformats.org/officeDocument/2006/relationships/image"/><Relationship Id="rId34" Target="../media/image40.png" Type="http://schemas.openxmlformats.org/officeDocument/2006/relationships/image"/><Relationship Id="rId35" Target="../media/image41.png" Type="http://schemas.openxmlformats.org/officeDocument/2006/relationships/image"/><Relationship Id="rId36" Target="../media/image42.png" Type="http://schemas.openxmlformats.org/officeDocument/2006/relationships/image"/><Relationship Id="rId37" Target="../media/image43.png" Type="http://schemas.openxmlformats.org/officeDocument/2006/relationships/image"/><Relationship Id="rId38" Target="../media/image44.png" Type="http://schemas.openxmlformats.org/officeDocument/2006/relationships/image"/><Relationship Id="rId39" Target="../media/image45.png" Type="http://schemas.openxmlformats.org/officeDocument/2006/relationships/image"/><Relationship Id="rId4" Target="../media/image3.svg" Type="http://schemas.openxmlformats.org/officeDocument/2006/relationships/image"/><Relationship Id="rId40" Target="../media/image46.png" Type="http://schemas.openxmlformats.org/officeDocument/2006/relationships/image"/><Relationship Id="rId41" Target="../media/image47.png" Type="http://schemas.openxmlformats.org/officeDocument/2006/relationships/image"/><Relationship Id="rId42" Target="../media/image48.svg" Type="http://schemas.openxmlformats.org/officeDocument/2006/relationships/image"/><Relationship Id="rId43" Target="../media/image49.png" Type="http://schemas.openxmlformats.org/officeDocument/2006/relationships/image"/><Relationship Id="rId44" Target="../media/image50.png" Type="http://schemas.openxmlformats.org/officeDocument/2006/relationships/image"/><Relationship Id="rId45" Target="../media/image51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11" Target="../media/image26.png" Type="http://schemas.openxmlformats.org/officeDocument/2006/relationships/image"/><Relationship Id="rId12" Target="../media/image27.svg" Type="http://schemas.openxmlformats.org/officeDocument/2006/relationships/image"/><Relationship Id="rId13" Target="../media/image52.png" Type="http://schemas.openxmlformats.org/officeDocument/2006/relationships/image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8.svg" Type="http://schemas.openxmlformats.org/officeDocument/2006/relationships/image"/><Relationship Id="rId2" Target="../media/image1.pn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53.png" Type="http://schemas.openxmlformats.org/officeDocument/2006/relationships/image"/><Relationship Id="rId6" Target="../media/image54.png" Type="http://schemas.openxmlformats.org/officeDocument/2006/relationships/image"/><Relationship Id="rId7" Target="../media/image55.png" Type="http://schemas.openxmlformats.org/officeDocument/2006/relationships/image"/><Relationship Id="rId8" Target="../media/image56.svg" Type="http://schemas.openxmlformats.org/officeDocument/2006/relationships/image"/><Relationship Id="rId9" Target="../media/image5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11" Target="../media/image26.png" Type="http://schemas.openxmlformats.org/officeDocument/2006/relationships/image"/><Relationship Id="rId12" Target="../media/image27.svg" Type="http://schemas.openxmlformats.org/officeDocument/2006/relationships/image"/><Relationship Id="rId13" Target="../media/image59.png" Type="http://schemas.openxmlformats.org/officeDocument/2006/relationships/image"/><Relationship Id="rId14" Target="../media/image60.svg" Type="http://schemas.openxmlformats.org/officeDocument/2006/relationships/image"/><Relationship Id="rId15" Target="../media/image61.png" Type="http://schemas.openxmlformats.org/officeDocument/2006/relationships/image"/><Relationship Id="rId16" Target="../media/image62.svg" Type="http://schemas.openxmlformats.org/officeDocument/2006/relationships/image"/><Relationship Id="rId17" Target="../media/image63.jpeg" Type="http://schemas.openxmlformats.org/officeDocument/2006/relationships/image"/><Relationship Id="rId2" Target="../media/image1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27" Target="../media/image26.png" Type="http://schemas.openxmlformats.org/officeDocument/2006/relationships/image"/><Relationship Id="rId28" Target="../media/image27.svg" Type="http://schemas.openxmlformats.org/officeDocument/2006/relationships/image"/><Relationship Id="rId29" Target="../media/image28.png" Type="http://schemas.openxmlformats.org/officeDocument/2006/relationships/image"/><Relationship Id="rId3" Target="../media/image2.png" Type="http://schemas.openxmlformats.org/officeDocument/2006/relationships/image"/><Relationship Id="rId30" Target="../media/image29.svg" Type="http://schemas.openxmlformats.org/officeDocument/2006/relationships/image"/><Relationship Id="rId31" Target="../media/image64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2.png" Type="http://schemas.openxmlformats.org/officeDocument/2006/relationships/image"/><Relationship Id="rId12" Target="../media/image13.svg" Type="http://schemas.openxmlformats.org/officeDocument/2006/relationships/image"/><Relationship Id="rId13" Target="../media/image14.png" Type="http://schemas.openxmlformats.org/officeDocument/2006/relationships/image"/><Relationship Id="rId14" Target="../media/image15.svg" Type="http://schemas.openxmlformats.org/officeDocument/2006/relationships/image"/><Relationship Id="rId15" Target="../media/image16.png" Type="http://schemas.openxmlformats.org/officeDocument/2006/relationships/image"/><Relationship Id="rId16" Target="../media/image17.svg" Type="http://schemas.openxmlformats.org/officeDocument/2006/relationships/image"/><Relationship Id="rId17" Target="../media/image18.png" Type="http://schemas.openxmlformats.org/officeDocument/2006/relationships/image"/><Relationship Id="rId18" Target="../media/image19.svg" Type="http://schemas.openxmlformats.org/officeDocument/2006/relationships/image"/><Relationship Id="rId19" Target="../media/image20.png" Type="http://schemas.openxmlformats.org/officeDocument/2006/relationships/image"/><Relationship Id="rId2" Target="../media/image1.png" Type="http://schemas.openxmlformats.org/officeDocument/2006/relationships/image"/><Relationship Id="rId20" Target="../media/image21.svg" Type="http://schemas.openxmlformats.org/officeDocument/2006/relationships/image"/><Relationship Id="rId21" Target="../media/image22.png" Type="http://schemas.openxmlformats.org/officeDocument/2006/relationships/image"/><Relationship Id="rId22" Target="../media/image23.svg" Type="http://schemas.openxmlformats.org/officeDocument/2006/relationships/image"/><Relationship Id="rId23" Target="../media/image26.png" Type="http://schemas.openxmlformats.org/officeDocument/2006/relationships/image"/><Relationship Id="rId24" Target="../media/image27.svg" Type="http://schemas.openxmlformats.org/officeDocument/2006/relationships/image"/><Relationship Id="rId25" Target="../media/image28.png" Type="http://schemas.openxmlformats.org/officeDocument/2006/relationships/image"/><Relationship Id="rId26" Target="../media/image29.svg" Type="http://schemas.openxmlformats.org/officeDocument/2006/relationships/image"/><Relationship Id="rId27" Target="../media/image65.png" Type="http://schemas.openxmlformats.org/officeDocument/2006/relationships/image"/><Relationship Id="rId28" Target="../media/image66.png" Type="http://schemas.openxmlformats.org/officeDocument/2006/relationships/image"/><Relationship Id="rId29" Target="../media/image67.png" Type="http://schemas.openxmlformats.org/officeDocument/2006/relationships/image"/><Relationship Id="rId3" Target="../media/image4.png" Type="http://schemas.openxmlformats.org/officeDocument/2006/relationships/image"/><Relationship Id="rId30" Target="../media/image68.svg" Type="http://schemas.openxmlformats.org/officeDocument/2006/relationships/image"/><Relationship Id="rId31" Target="../media/image69.png" Type="http://schemas.openxmlformats.org/officeDocument/2006/relationships/image"/><Relationship Id="rId32" Target="../media/image70.sv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1867" t="-3631" r="-74156" b="-274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329398" y="8614893"/>
            <a:ext cx="4899948" cy="3344214"/>
          </a:xfrm>
          <a:custGeom>
            <a:avLst/>
            <a:gdLst/>
            <a:ahLst/>
            <a:cxnLst/>
            <a:rect r="r" b="b" t="t" l="l"/>
            <a:pathLst>
              <a:path h="3344214" w="4899948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030709" y="9258300"/>
            <a:ext cx="3059829" cy="751049"/>
          </a:xfrm>
          <a:custGeom>
            <a:avLst/>
            <a:gdLst/>
            <a:ahLst/>
            <a:cxnLst/>
            <a:rect r="r" b="b" t="t" l="l"/>
            <a:pathLst>
              <a:path h="751049" w="3059829">
                <a:moveTo>
                  <a:pt x="0" y="0"/>
                </a:moveTo>
                <a:lnTo>
                  <a:pt x="3059829" y="0"/>
                </a:lnTo>
                <a:lnTo>
                  <a:pt x="3059829" y="751049"/>
                </a:lnTo>
                <a:lnTo>
                  <a:pt x="0" y="751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236705" y="6409875"/>
            <a:ext cx="724985" cy="920616"/>
          </a:xfrm>
          <a:custGeom>
            <a:avLst/>
            <a:gdLst/>
            <a:ahLst/>
            <a:cxnLst/>
            <a:rect r="r" b="b" t="t" l="l"/>
            <a:pathLst>
              <a:path h="920616" w="724985">
                <a:moveTo>
                  <a:pt x="0" y="0"/>
                </a:moveTo>
                <a:lnTo>
                  <a:pt x="724986" y="0"/>
                </a:lnTo>
                <a:lnTo>
                  <a:pt x="724986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215205" y="8540136"/>
            <a:ext cx="4602314" cy="3618569"/>
          </a:xfrm>
          <a:custGeom>
            <a:avLst/>
            <a:gdLst/>
            <a:ahLst/>
            <a:cxnLst/>
            <a:rect r="r" b="b" t="t" l="l"/>
            <a:pathLst>
              <a:path h="3618569" w="4602314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-674156" y="-1072630"/>
            <a:ext cx="4899948" cy="3068592"/>
          </a:xfrm>
          <a:custGeom>
            <a:avLst/>
            <a:gdLst/>
            <a:ahLst/>
            <a:cxnLst/>
            <a:rect r="r" b="b" t="t" l="l"/>
            <a:pathLst>
              <a:path h="3068592" w="4899948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2686214" y="-2578193"/>
            <a:ext cx="4292424" cy="3870986"/>
          </a:xfrm>
          <a:custGeom>
            <a:avLst/>
            <a:gdLst/>
            <a:ahLst/>
            <a:cxnLst/>
            <a:rect r="r" b="b" t="t" l="l"/>
            <a:pathLst>
              <a:path h="3870986" w="4292424">
                <a:moveTo>
                  <a:pt x="0" y="0"/>
                </a:moveTo>
                <a:lnTo>
                  <a:pt x="4292424" y="0"/>
                </a:lnTo>
                <a:lnTo>
                  <a:pt x="4292424" y="3870986"/>
                </a:lnTo>
                <a:lnTo>
                  <a:pt x="0" y="3870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0138935" y="9258300"/>
            <a:ext cx="4076270" cy="2863579"/>
          </a:xfrm>
          <a:custGeom>
            <a:avLst/>
            <a:gdLst/>
            <a:ahLst/>
            <a:cxnLst/>
            <a:rect r="r" b="b" t="t" l="l"/>
            <a:pathLst>
              <a:path h="2863579" w="4076270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7409323" y="-2700100"/>
            <a:ext cx="5493058" cy="4114800"/>
          </a:xfrm>
          <a:custGeom>
            <a:avLst/>
            <a:gdLst/>
            <a:ahLst/>
            <a:cxnLst/>
            <a:rect r="r" b="b" t="t" l="l"/>
            <a:pathLst>
              <a:path h="4114800" w="5493058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4747568">
            <a:off x="-2972342" y="3665317"/>
            <a:ext cx="4896097" cy="2735694"/>
          </a:xfrm>
          <a:custGeom>
            <a:avLst/>
            <a:gdLst/>
            <a:ahLst/>
            <a:cxnLst/>
            <a:rect r="r" b="b" t="t" l="l"/>
            <a:pathLst>
              <a:path h="2735694" w="4896097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4831481" y="-1626507"/>
            <a:ext cx="2892762" cy="2919301"/>
          </a:xfrm>
          <a:custGeom>
            <a:avLst/>
            <a:gdLst/>
            <a:ahLst/>
            <a:cxnLst/>
            <a:rect r="r" b="b" t="t" l="l"/>
            <a:pathLst>
              <a:path h="2919301" w="2892762">
                <a:moveTo>
                  <a:pt x="0" y="0"/>
                </a:moveTo>
                <a:lnTo>
                  <a:pt x="2892761" y="0"/>
                </a:lnTo>
                <a:lnTo>
                  <a:pt x="2892761" y="2919300"/>
                </a:lnTo>
                <a:lnTo>
                  <a:pt x="0" y="29193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2262342"/>
            <a:ext cx="3575541" cy="3575541"/>
          </a:xfrm>
          <a:custGeom>
            <a:avLst/>
            <a:gdLst/>
            <a:ahLst/>
            <a:cxnLst/>
            <a:rect r="r" b="b" t="t" l="l"/>
            <a:pathLst>
              <a:path h="3575541" w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2570549" y="9093737"/>
            <a:ext cx="2587020" cy="2386526"/>
          </a:xfrm>
          <a:custGeom>
            <a:avLst/>
            <a:gdLst/>
            <a:ahLst/>
            <a:cxnLst/>
            <a:rect r="r" b="b" t="t" l="l"/>
            <a:pathLst>
              <a:path h="2386526" w="2587020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5" id="15"/>
          <p:cNvSpPr/>
          <p:nvPr/>
        </p:nvSpPr>
        <p:spPr>
          <a:xfrm flipH="false" flipV="false" rot="-5282649">
            <a:off x="16440369" y="6970869"/>
            <a:ext cx="3382987" cy="1154444"/>
          </a:xfrm>
          <a:custGeom>
            <a:avLst/>
            <a:gdLst/>
            <a:ahLst/>
            <a:cxnLst/>
            <a:rect r="r" b="b" t="t" l="l"/>
            <a:pathLst>
              <a:path h="1154444" w="3382987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16978638" y="-642644"/>
            <a:ext cx="3104522" cy="3342688"/>
          </a:xfrm>
          <a:custGeom>
            <a:avLst/>
            <a:gdLst/>
            <a:ahLst/>
            <a:cxnLst/>
            <a:rect r="r" b="b" t="t" l="l"/>
            <a:pathLst>
              <a:path h="3342688" w="3104522">
                <a:moveTo>
                  <a:pt x="0" y="0"/>
                </a:moveTo>
                <a:lnTo>
                  <a:pt x="3104522" y="0"/>
                </a:lnTo>
                <a:lnTo>
                  <a:pt x="3104522" y="3342688"/>
                </a:lnTo>
                <a:lnTo>
                  <a:pt x="0" y="334268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7" id="17"/>
          <p:cNvSpPr txBox="true"/>
          <p:nvPr/>
        </p:nvSpPr>
        <p:spPr>
          <a:xfrm rot="0">
            <a:off x="1128342" y="2490942"/>
            <a:ext cx="16031316" cy="31940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58"/>
              </a:lnSpc>
            </a:pPr>
            <a:r>
              <a:rPr lang="en-US" sz="8785" b="true">
                <a:solidFill>
                  <a:srgbClr val="004AAD"/>
                </a:solidFill>
                <a:latin typeface="DM Sans Bold"/>
                <a:ea typeface="DM Sans Bold"/>
                <a:cs typeface="DM Sans Bold"/>
                <a:sym typeface="DM Sans Bold"/>
              </a:rPr>
              <a:t>Техніки для забезпечення</a:t>
            </a:r>
          </a:p>
          <a:p>
            <a:pPr algn="ctr">
              <a:lnSpc>
                <a:spcPts val="8258"/>
              </a:lnSpc>
            </a:pPr>
            <a:r>
              <a:rPr lang="en-US" b="true" sz="8785">
                <a:solidFill>
                  <a:srgbClr val="004AAD"/>
                </a:solidFill>
                <a:latin typeface="DM Sans Bold"/>
                <a:ea typeface="DM Sans Bold"/>
                <a:cs typeface="DM Sans Bold"/>
                <a:sym typeface="DM Sans Bold"/>
              </a:rPr>
              <a:t>п</a:t>
            </a:r>
            <a:r>
              <a:rPr lang="en-US" b="true" sz="8785">
                <a:solidFill>
                  <a:srgbClr val="004AAD"/>
                </a:solidFill>
                <a:latin typeface="DM Sans Bold"/>
                <a:ea typeface="DM Sans Bold"/>
                <a:cs typeface="DM Sans Bold"/>
                <a:sym typeface="DM Sans Bold"/>
              </a:rPr>
              <a:t>сихологічного благополуччя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359431" y="6417616"/>
            <a:ext cx="11602260" cy="11304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1"/>
              </a:lnSpc>
            </a:pPr>
            <a:r>
              <a:rPr lang="en-US" b="true" sz="4381" spc="-87">
                <a:solidFill>
                  <a:srgbClr val="004AAD"/>
                </a:solidFill>
                <a:latin typeface="DM Sans Bold"/>
                <a:ea typeface="DM Sans Bold"/>
                <a:cs typeface="DM Sans Bold"/>
                <a:sym typeface="DM Sans Bold"/>
              </a:rPr>
              <a:t>Підготувала: фахівець психологічної  служби Твердоступ Анастасія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4795076" y="1802034"/>
            <a:ext cx="724985" cy="920616"/>
          </a:xfrm>
          <a:custGeom>
            <a:avLst/>
            <a:gdLst/>
            <a:ahLst/>
            <a:cxnLst/>
            <a:rect r="r" b="b" t="t" l="l"/>
            <a:pathLst>
              <a:path h="920616" w="724985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1867" t="-3631" r="-74156" b="-274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329398" y="8614893"/>
            <a:ext cx="4899948" cy="3344214"/>
          </a:xfrm>
          <a:custGeom>
            <a:avLst/>
            <a:gdLst/>
            <a:ahLst/>
            <a:cxnLst/>
            <a:rect r="r" b="b" t="t" l="l"/>
            <a:pathLst>
              <a:path h="3344214" w="4899948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030709" y="9258300"/>
            <a:ext cx="3059829" cy="751049"/>
          </a:xfrm>
          <a:custGeom>
            <a:avLst/>
            <a:gdLst/>
            <a:ahLst/>
            <a:cxnLst/>
            <a:rect r="r" b="b" t="t" l="l"/>
            <a:pathLst>
              <a:path h="751049" w="3059829">
                <a:moveTo>
                  <a:pt x="0" y="0"/>
                </a:moveTo>
                <a:lnTo>
                  <a:pt x="3059829" y="0"/>
                </a:lnTo>
                <a:lnTo>
                  <a:pt x="3059829" y="751049"/>
                </a:lnTo>
                <a:lnTo>
                  <a:pt x="0" y="751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236705" y="6409875"/>
            <a:ext cx="724985" cy="920616"/>
          </a:xfrm>
          <a:custGeom>
            <a:avLst/>
            <a:gdLst/>
            <a:ahLst/>
            <a:cxnLst/>
            <a:rect r="r" b="b" t="t" l="l"/>
            <a:pathLst>
              <a:path h="920616" w="724985">
                <a:moveTo>
                  <a:pt x="0" y="0"/>
                </a:moveTo>
                <a:lnTo>
                  <a:pt x="724986" y="0"/>
                </a:lnTo>
                <a:lnTo>
                  <a:pt x="724986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215205" y="8540136"/>
            <a:ext cx="4602314" cy="3618569"/>
          </a:xfrm>
          <a:custGeom>
            <a:avLst/>
            <a:gdLst/>
            <a:ahLst/>
            <a:cxnLst/>
            <a:rect r="r" b="b" t="t" l="l"/>
            <a:pathLst>
              <a:path h="3618569" w="4602314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-674156" y="-1072630"/>
            <a:ext cx="4899948" cy="3068592"/>
          </a:xfrm>
          <a:custGeom>
            <a:avLst/>
            <a:gdLst/>
            <a:ahLst/>
            <a:cxnLst/>
            <a:rect r="r" b="b" t="t" l="l"/>
            <a:pathLst>
              <a:path h="3068592" w="4899948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2686214" y="-2578193"/>
            <a:ext cx="4292424" cy="3870986"/>
          </a:xfrm>
          <a:custGeom>
            <a:avLst/>
            <a:gdLst/>
            <a:ahLst/>
            <a:cxnLst/>
            <a:rect r="r" b="b" t="t" l="l"/>
            <a:pathLst>
              <a:path h="3870986" w="4292424">
                <a:moveTo>
                  <a:pt x="0" y="0"/>
                </a:moveTo>
                <a:lnTo>
                  <a:pt x="4292424" y="0"/>
                </a:lnTo>
                <a:lnTo>
                  <a:pt x="4292424" y="3870986"/>
                </a:lnTo>
                <a:lnTo>
                  <a:pt x="0" y="3870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0138935" y="9258300"/>
            <a:ext cx="4076270" cy="2863579"/>
          </a:xfrm>
          <a:custGeom>
            <a:avLst/>
            <a:gdLst/>
            <a:ahLst/>
            <a:cxnLst/>
            <a:rect r="r" b="b" t="t" l="l"/>
            <a:pathLst>
              <a:path h="2863579" w="4076270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7409323" y="-2700100"/>
            <a:ext cx="5493058" cy="4114800"/>
          </a:xfrm>
          <a:custGeom>
            <a:avLst/>
            <a:gdLst/>
            <a:ahLst/>
            <a:cxnLst/>
            <a:rect r="r" b="b" t="t" l="l"/>
            <a:pathLst>
              <a:path h="4114800" w="5493058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4747568">
            <a:off x="-2972342" y="3665317"/>
            <a:ext cx="4896097" cy="2735694"/>
          </a:xfrm>
          <a:custGeom>
            <a:avLst/>
            <a:gdLst/>
            <a:ahLst/>
            <a:cxnLst/>
            <a:rect r="r" b="b" t="t" l="l"/>
            <a:pathLst>
              <a:path h="2735694" w="4896097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4831481" y="-1626507"/>
            <a:ext cx="2892762" cy="2919301"/>
          </a:xfrm>
          <a:custGeom>
            <a:avLst/>
            <a:gdLst/>
            <a:ahLst/>
            <a:cxnLst/>
            <a:rect r="r" b="b" t="t" l="l"/>
            <a:pathLst>
              <a:path h="2919301" w="2892762">
                <a:moveTo>
                  <a:pt x="0" y="0"/>
                </a:moveTo>
                <a:lnTo>
                  <a:pt x="2892761" y="0"/>
                </a:lnTo>
                <a:lnTo>
                  <a:pt x="2892761" y="2919300"/>
                </a:lnTo>
                <a:lnTo>
                  <a:pt x="0" y="29193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2262342"/>
            <a:ext cx="3575541" cy="3575541"/>
          </a:xfrm>
          <a:custGeom>
            <a:avLst/>
            <a:gdLst/>
            <a:ahLst/>
            <a:cxnLst/>
            <a:rect r="r" b="b" t="t" l="l"/>
            <a:pathLst>
              <a:path h="3575541" w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2570549" y="9093737"/>
            <a:ext cx="2587020" cy="2386526"/>
          </a:xfrm>
          <a:custGeom>
            <a:avLst/>
            <a:gdLst/>
            <a:ahLst/>
            <a:cxnLst/>
            <a:rect r="r" b="b" t="t" l="l"/>
            <a:pathLst>
              <a:path h="2386526" w="2587020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5" id="15"/>
          <p:cNvSpPr/>
          <p:nvPr/>
        </p:nvSpPr>
        <p:spPr>
          <a:xfrm flipH="false" flipV="false" rot="-5282649">
            <a:off x="16440369" y="6970869"/>
            <a:ext cx="3382987" cy="1154444"/>
          </a:xfrm>
          <a:custGeom>
            <a:avLst/>
            <a:gdLst/>
            <a:ahLst/>
            <a:cxnLst/>
            <a:rect r="r" b="b" t="t" l="l"/>
            <a:pathLst>
              <a:path h="1154444" w="3382987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16978638" y="-642644"/>
            <a:ext cx="3104522" cy="3342688"/>
          </a:xfrm>
          <a:custGeom>
            <a:avLst/>
            <a:gdLst/>
            <a:ahLst/>
            <a:cxnLst/>
            <a:rect r="r" b="b" t="t" l="l"/>
            <a:pathLst>
              <a:path h="3342688" w="3104522">
                <a:moveTo>
                  <a:pt x="0" y="0"/>
                </a:moveTo>
                <a:lnTo>
                  <a:pt x="3104522" y="0"/>
                </a:lnTo>
                <a:lnTo>
                  <a:pt x="3104522" y="3342688"/>
                </a:lnTo>
                <a:lnTo>
                  <a:pt x="0" y="334268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4737926" y="2576219"/>
            <a:ext cx="724985" cy="920616"/>
          </a:xfrm>
          <a:custGeom>
            <a:avLst/>
            <a:gdLst/>
            <a:ahLst/>
            <a:cxnLst/>
            <a:rect r="r" b="b" t="t" l="l"/>
            <a:pathLst>
              <a:path h="920616" w="724985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209439" y="3496835"/>
            <a:ext cx="3762199" cy="1185350"/>
          </a:xfrm>
          <a:custGeom>
            <a:avLst/>
            <a:gdLst/>
            <a:ahLst/>
            <a:cxnLst/>
            <a:rect r="r" b="b" t="t" l="l"/>
            <a:pathLst>
              <a:path h="1185350" w="3762199">
                <a:moveTo>
                  <a:pt x="0" y="0"/>
                </a:moveTo>
                <a:lnTo>
                  <a:pt x="3762199" y="0"/>
                </a:lnTo>
                <a:lnTo>
                  <a:pt x="3762199" y="1185350"/>
                </a:lnTo>
                <a:lnTo>
                  <a:pt x="0" y="118535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006914" y="5567762"/>
            <a:ext cx="3592284" cy="1073020"/>
          </a:xfrm>
          <a:custGeom>
            <a:avLst/>
            <a:gdLst/>
            <a:ahLst/>
            <a:cxnLst/>
            <a:rect r="r" b="b" t="t" l="l"/>
            <a:pathLst>
              <a:path h="1073020" w="3592284">
                <a:moveTo>
                  <a:pt x="0" y="0"/>
                </a:moveTo>
                <a:lnTo>
                  <a:pt x="3592284" y="0"/>
                </a:lnTo>
                <a:lnTo>
                  <a:pt x="3592284" y="1073020"/>
                </a:lnTo>
                <a:lnTo>
                  <a:pt x="0" y="1073020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763859" y="5570146"/>
            <a:ext cx="3398106" cy="1070636"/>
          </a:xfrm>
          <a:custGeom>
            <a:avLst/>
            <a:gdLst/>
            <a:ahLst/>
            <a:cxnLst/>
            <a:rect r="r" b="b" t="t" l="l"/>
            <a:pathLst>
              <a:path h="1070636" w="3398106">
                <a:moveTo>
                  <a:pt x="0" y="0"/>
                </a:moveTo>
                <a:lnTo>
                  <a:pt x="3398105" y="0"/>
                </a:lnTo>
                <a:lnTo>
                  <a:pt x="3398105" y="1070636"/>
                </a:lnTo>
                <a:lnTo>
                  <a:pt x="0" y="1070636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7600093" y="7647322"/>
            <a:ext cx="3087814" cy="967571"/>
          </a:xfrm>
          <a:custGeom>
            <a:avLst/>
            <a:gdLst/>
            <a:ahLst/>
            <a:cxnLst/>
            <a:rect r="r" b="b" t="t" l="l"/>
            <a:pathLst>
              <a:path h="967571" w="3087814">
                <a:moveTo>
                  <a:pt x="0" y="0"/>
                </a:moveTo>
                <a:lnTo>
                  <a:pt x="3087814" y="0"/>
                </a:lnTo>
                <a:lnTo>
                  <a:pt x="3087814" y="967571"/>
                </a:lnTo>
                <a:lnTo>
                  <a:pt x="0" y="967571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7547488" y="4561222"/>
            <a:ext cx="3086100" cy="3086100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A86CB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592419" y="1044559"/>
            <a:ext cx="17103162" cy="1798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26"/>
              </a:lnSpc>
              <a:spcBef>
                <a:spcPct val="0"/>
              </a:spcBef>
            </a:pPr>
            <a:r>
              <a:rPr lang="en-US" b="true" sz="516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Оцініть свою наповненість життя за 4 сферами (всього 100%)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03078"/>
          </a:xfrm>
          <a:custGeom>
            <a:avLst/>
            <a:gdLst/>
            <a:ahLst/>
            <a:cxnLst/>
            <a:rect r="r" b="b" t="t" l="l"/>
            <a:pathLst>
              <a:path h="10203078" w="18288000">
                <a:moveTo>
                  <a:pt x="0" y="0"/>
                </a:moveTo>
                <a:lnTo>
                  <a:pt x="18288000" y="0"/>
                </a:lnTo>
                <a:lnTo>
                  <a:pt x="18288000" y="10203078"/>
                </a:lnTo>
                <a:lnTo>
                  <a:pt x="0" y="102030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1867" t="-3631" r="-74156" b="-274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329398" y="8614893"/>
            <a:ext cx="4899948" cy="3344214"/>
          </a:xfrm>
          <a:custGeom>
            <a:avLst/>
            <a:gdLst/>
            <a:ahLst/>
            <a:cxnLst/>
            <a:rect r="r" b="b" t="t" l="l"/>
            <a:pathLst>
              <a:path h="3344214" w="4899948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030709" y="9258300"/>
            <a:ext cx="3059829" cy="751049"/>
          </a:xfrm>
          <a:custGeom>
            <a:avLst/>
            <a:gdLst/>
            <a:ahLst/>
            <a:cxnLst/>
            <a:rect r="r" b="b" t="t" l="l"/>
            <a:pathLst>
              <a:path h="751049" w="3059829">
                <a:moveTo>
                  <a:pt x="0" y="0"/>
                </a:moveTo>
                <a:lnTo>
                  <a:pt x="3059829" y="0"/>
                </a:lnTo>
                <a:lnTo>
                  <a:pt x="3059829" y="751049"/>
                </a:lnTo>
                <a:lnTo>
                  <a:pt x="0" y="751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236705" y="6409875"/>
            <a:ext cx="724985" cy="920616"/>
          </a:xfrm>
          <a:custGeom>
            <a:avLst/>
            <a:gdLst/>
            <a:ahLst/>
            <a:cxnLst/>
            <a:rect r="r" b="b" t="t" l="l"/>
            <a:pathLst>
              <a:path h="920616" w="724985">
                <a:moveTo>
                  <a:pt x="0" y="0"/>
                </a:moveTo>
                <a:lnTo>
                  <a:pt x="724986" y="0"/>
                </a:lnTo>
                <a:lnTo>
                  <a:pt x="724986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215205" y="8540136"/>
            <a:ext cx="4602314" cy="3618569"/>
          </a:xfrm>
          <a:custGeom>
            <a:avLst/>
            <a:gdLst/>
            <a:ahLst/>
            <a:cxnLst/>
            <a:rect r="r" b="b" t="t" l="l"/>
            <a:pathLst>
              <a:path h="3618569" w="4602314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-674156" y="-1072630"/>
            <a:ext cx="4899948" cy="3068592"/>
          </a:xfrm>
          <a:custGeom>
            <a:avLst/>
            <a:gdLst/>
            <a:ahLst/>
            <a:cxnLst/>
            <a:rect r="r" b="b" t="t" l="l"/>
            <a:pathLst>
              <a:path h="3068592" w="4899948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2686214" y="-2578193"/>
            <a:ext cx="4292424" cy="3870986"/>
          </a:xfrm>
          <a:custGeom>
            <a:avLst/>
            <a:gdLst/>
            <a:ahLst/>
            <a:cxnLst/>
            <a:rect r="r" b="b" t="t" l="l"/>
            <a:pathLst>
              <a:path h="3870986" w="4292424">
                <a:moveTo>
                  <a:pt x="0" y="0"/>
                </a:moveTo>
                <a:lnTo>
                  <a:pt x="4292424" y="0"/>
                </a:lnTo>
                <a:lnTo>
                  <a:pt x="4292424" y="3870986"/>
                </a:lnTo>
                <a:lnTo>
                  <a:pt x="0" y="3870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0138935" y="9258300"/>
            <a:ext cx="4076270" cy="2863579"/>
          </a:xfrm>
          <a:custGeom>
            <a:avLst/>
            <a:gdLst/>
            <a:ahLst/>
            <a:cxnLst/>
            <a:rect r="r" b="b" t="t" l="l"/>
            <a:pathLst>
              <a:path h="2863579" w="4076270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7409323" y="-2700100"/>
            <a:ext cx="5493058" cy="4114800"/>
          </a:xfrm>
          <a:custGeom>
            <a:avLst/>
            <a:gdLst/>
            <a:ahLst/>
            <a:cxnLst/>
            <a:rect r="r" b="b" t="t" l="l"/>
            <a:pathLst>
              <a:path h="4114800" w="5493058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4747568">
            <a:off x="-2972342" y="3665317"/>
            <a:ext cx="4896097" cy="2735694"/>
          </a:xfrm>
          <a:custGeom>
            <a:avLst/>
            <a:gdLst/>
            <a:ahLst/>
            <a:cxnLst/>
            <a:rect r="r" b="b" t="t" l="l"/>
            <a:pathLst>
              <a:path h="2735694" w="4896097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4831481" y="-1626507"/>
            <a:ext cx="2892762" cy="2919301"/>
          </a:xfrm>
          <a:custGeom>
            <a:avLst/>
            <a:gdLst/>
            <a:ahLst/>
            <a:cxnLst/>
            <a:rect r="r" b="b" t="t" l="l"/>
            <a:pathLst>
              <a:path h="2919301" w="2892762">
                <a:moveTo>
                  <a:pt x="0" y="0"/>
                </a:moveTo>
                <a:lnTo>
                  <a:pt x="2892761" y="0"/>
                </a:lnTo>
                <a:lnTo>
                  <a:pt x="2892761" y="2919300"/>
                </a:lnTo>
                <a:lnTo>
                  <a:pt x="0" y="29193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2262342"/>
            <a:ext cx="3575541" cy="3575541"/>
          </a:xfrm>
          <a:custGeom>
            <a:avLst/>
            <a:gdLst/>
            <a:ahLst/>
            <a:cxnLst/>
            <a:rect r="r" b="b" t="t" l="l"/>
            <a:pathLst>
              <a:path h="3575541" w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2570549" y="9093737"/>
            <a:ext cx="2587020" cy="2386526"/>
          </a:xfrm>
          <a:custGeom>
            <a:avLst/>
            <a:gdLst/>
            <a:ahLst/>
            <a:cxnLst/>
            <a:rect r="r" b="b" t="t" l="l"/>
            <a:pathLst>
              <a:path h="2386526" w="2587020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5" id="15"/>
          <p:cNvSpPr/>
          <p:nvPr/>
        </p:nvSpPr>
        <p:spPr>
          <a:xfrm flipH="false" flipV="false" rot="-5282649">
            <a:off x="16440369" y="6970869"/>
            <a:ext cx="3382987" cy="1154444"/>
          </a:xfrm>
          <a:custGeom>
            <a:avLst/>
            <a:gdLst/>
            <a:ahLst/>
            <a:cxnLst/>
            <a:rect r="r" b="b" t="t" l="l"/>
            <a:pathLst>
              <a:path h="1154444" w="3382987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16978638" y="-642644"/>
            <a:ext cx="3104522" cy="3342688"/>
          </a:xfrm>
          <a:custGeom>
            <a:avLst/>
            <a:gdLst/>
            <a:ahLst/>
            <a:cxnLst/>
            <a:rect r="r" b="b" t="t" l="l"/>
            <a:pathLst>
              <a:path h="3342688" w="3104522">
                <a:moveTo>
                  <a:pt x="0" y="0"/>
                </a:moveTo>
                <a:lnTo>
                  <a:pt x="3104522" y="0"/>
                </a:lnTo>
                <a:lnTo>
                  <a:pt x="3104522" y="3342688"/>
                </a:lnTo>
                <a:lnTo>
                  <a:pt x="0" y="334268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303715" y="7694277"/>
            <a:ext cx="724985" cy="920616"/>
          </a:xfrm>
          <a:custGeom>
            <a:avLst/>
            <a:gdLst/>
            <a:ahLst/>
            <a:cxnLst/>
            <a:rect r="r" b="b" t="t" l="l"/>
            <a:pathLst>
              <a:path h="920616" w="724985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6762368" y="4050113"/>
            <a:ext cx="4656341" cy="4242918"/>
            <a:chOff x="0" y="0"/>
            <a:chExt cx="1226361" cy="111747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226361" cy="1117476"/>
            </a:xfrm>
            <a:custGeom>
              <a:avLst/>
              <a:gdLst/>
              <a:ahLst/>
              <a:cxnLst/>
              <a:rect r="r" b="b" t="t" l="l"/>
              <a:pathLst>
                <a:path h="1117476" w="1226361">
                  <a:moveTo>
                    <a:pt x="0" y="0"/>
                  </a:moveTo>
                  <a:lnTo>
                    <a:pt x="1226361" y="0"/>
                  </a:lnTo>
                  <a:lnTo>
                    <a:pt x="1226361" y="1117476"/>
                  </a:lnTo>
                  <a:lnTo>
                    <a:pt x="0" y="1117476"/>
                  </a:lnTo>
                  <a:close/>
                </a:path>
              </a:pathLst>
            </a:custGeom>
            <a:solidFill>
              <a:srgbClr val="6A86CB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1226361" cy="11555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6687872" y="1328274"/>
            <a:ext cx="4730837" cy="2743540"/>
            <a:chOff x="0" y="0"/>
            <a:chExt cx="1226361" cy="7112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226361" cy="711200"/>
            </a:xfrm>
            <a:custGeom>
              <a:avLst/>
              <a:gdLst/>
              <a:ahLst/>
              <a:cxnLst/>
              <a:rect r="r" b="b" t="t" l="l"/>
              <a:pathLst>
                <a:path h="711200" w="1226361">
                  <a:moveTo>
                    <a:pt x="613181" y="0"/>
                  </a:moveTo>
                  <a:lnTo>
                    <a:pt x="1226361" y="711200"/>
                  </a:lnTo>
                  <a:lnTo>
                    <a:pt x="0" y="711200"/>
                  </a:lnTo>
                  <a:lnTo>
                    <a:pt x="613181" y="0"/>
                  </a:lnTo>
                  <a:close/>
                </a:path>
              </a:pathLst>
            </a:custGeom>
            <a:solidFill>
              <a:srgbClr val="8AB7E2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191619" y="292100"/>
              <a:ext cx="843123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8517136" y="6749980"/>
            <a:ext cx="1253728" cy="1543050"/>
            <a:chOff x="0" y="0"/>
            <a:chExt cx="6604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60400" cy="812800"/>
            </a:xfrm>
            <a:custGeom>
              <a:avLst/>
              <a:gdLst/>
              <a:ahLst/>
              <a:cxnLst/>
              <a:rect r="r" b="b" t="t" l="l"/>
              <a:pathLst>
                <a:path h="8128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8502"/>
                  </a:cubicBezTo>
                  <a:lnTo>
                    <a:pt x="660400" y="812800"/>
                  </a:lnTo>
                  <a:lnTo>
                    <a:pt x="0" y="812800"/>
                  </a:lnTo>
                  <a:lnTo>
                    <a:pt x="0" y="32886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8AB7E2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-10800000">
            <a:off x="7395858" y="5120265"/>
            <a:ext cx="1121278" cy="1435236"/>
            <a:chOff x="0" y="0"/>
            <a:chExt cx="6350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8AB7E2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38100"/>
              <a:ext cx="6350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-10800000">
            <a:off x="9542941" y="5143500"/>
            <a:ext cx="1103126" cy="1412001"/>
            <a:chOff x="0" y="0"/>
            <a:chExt cx="6350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635000" cy="812800"/>
            </a:xfrm>
            <a:custGeom>
              <a:avLst/>
              <a:gdLst/>
              <a:ahLst/>
              <a:cxnLst/>
              <a:rect r="r" b="b" t="t" l="l"/>
              <a:pathLst>
                <a:path h="812800" w="6350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solidFill>
              <a:srgbClr val="8AB7E2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38100"/>
              <a:ext cx="6350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6762368" y="8293030"/>
            <a:ext cx="4656341" cy="600758"/>
            <a:chOff x="0" y="0"/>
            <a:chExt cx="1226361" cy="158224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1226361" cy="158224"/>
            </a:xfrm>
            <a:custGeom>
              <a:avLst/>
              <a:gdLst/>
              <a:ahLst/>
              <a:cxnLst/>
              <a:rect r="r" b="b" t="t" l="l"/>
              <a:pathLst>
                <a:path h="158224" w="1226361">
                  <a:moveTo>
                    <a:pt x="0" y="0"/>
                  </a:moveTo>
                  <a:lnTo>
                    <a:pt x="1226361" y="0"/>
                  </a:lnTo>
                  <a:lnTo>
                    <a:pt x="1226361" y="158224"/>
                  </a:lnTo>
                  <a:lnTo>
                    <a:pt x="0" y="158224"/>
                  </a:lnTo>
                  <a:close/>
                </a:path>
              </a:pathLst>
            </a:custGeom>
            <a:solidFill>
              <a:srgbClr val="8AB7E2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38100"/>
              <a:ext cx="1226361" cy="1963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6" id="36"/>
          <p:cNvSpPr txBox="true"/>
          <p:nvPr/>
        </p:nvSpPr>
        <p:spPr>
          <a:xfrm rot="0">
            <a:off x="598753" y="1526361"/>
            <a:ext cx="6530612" cy="1173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39"/>
              </a:lnSpc>
            </a:pPr>
            <a:r>
              <a:rPr lang="en-US" sz="6885">
                <a:solidFill>
                  <a:srgbClr val="004AAD"/>
                </a:solidFill>
                <a:latin typeface="Alatsi"/>
                <a:ea typeface="Alatsi"/>
                <a:cs typeface="Alatsi"/>
                <a:sym typeface="Alatsi"/>
              </a:rPr>
              <a:t>Створи свій дім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1867" t="-3631" r="-74156" b="-274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329398" y="8614893"/>
            <a:ext cx="4899948" cy="3344214"/>
          </a:xfrm>
          <a:custGeom>
            <a:avLst/>
            <a:gdLst/>
            <a:ahLst/>
            <a:cxnLst/>
            <a:rect r="r" b="b" t="t" l="l"/>
            <a:pathLst>
              <a:path h="3344214" w="4899948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030709" y="9258300"/>
            <a:ext cx="3059829" cy="751049"/>
          </a:xfrm>
          <a:custGeom>
            <a:avLst/>
            <a:gdLst/>
            <a:ahLst/>
            <a:cxnLst/>
            <a:rect r="r" b="b" t="t" l="l"/>
            <a:pathLst>
              <a:path h="751049" w="3059829">
                <a:moveTo>
                  <a:pt x="0" y="0"/>
                </a:moveTo>
                <a:lnTo>
                  <a:pt x="3059829" y="0"/>
                </a:lnTo>
                <a:lnTo>
                  <a:pt x="3059829" y="751049"/>
                </a:lnTo>
                <a:lnTo>
                  <a:pt x="0" y="751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236705" y="6409875"/>
            <a:ext cx="724985" cy="920616"/>
          </a:xfrm>
          <a:custGeom>
            <a:avLst/>
            <a:gdLst/>
            <a:ahLst/>
            <a:cxnLst/>
            <a:rect r="r" b="b" t="t" l="l"/>
            <a:pathLst>
              <a:path h="920616" w="724985">
                <a:moveTo>
                  <a:pt x="0" y="0"/>
                </a:moveTo>
                <a:lnTo>
                  <a:pt x="724986" y="0"/>
                </a:lnTo>
                <a:lnTo>
                  <a:pt x="724986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215205" y="8540136"/>
            <a:ext cx="4602314" cy="3618569"/>
          </a:xfrm>
          <a:custGeom>
            <a:avLst/>
            <a:gdLst/>
            <a:ahLst/>
            <a:cxnLst/>
            <a:rect r="r" b="b" t="t" l="l"/>
            <a:pathLst>
              <a:path h="3618569" w="4602314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-674156" y="-1072630"/>
            <a:ext cx="4899948" cy="3068592"/>
          </a:xfrm>
          <a:custGeom>
            <a:avLst/>
            <a:gdLst/>
            <a:ahLst/>
            <a:cxnLst/>
            <a:rect r="r" b="b" t="t" l="l"/>
            <a:pathLst>
              <a:path h="3068592" w="4899948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2686214" y="-2578193"/>
            <a:ext cx="4292424" cy="3870986"/>
          </a:xfrm>
          <a:custGeom>
            <a:avLst/>
            <a:gdLst/>
            <a:ahLst/>
            <a:cxnLst/>
            <a:rect r="r" b="b" t="t" l="l"/>
            <a:pathLst>
              <a:path h="3870986" w="4292424">
                <a:moveTo>
                  <a:pt x="0" y="0"/>
                </a:moveTo>
                <a:lnTo>
                  <a:pt x="4292424" y="0"/>
                </a:lnTo>
                <a:lnTo>
                  <a:pt x="4292424" y="3870986"/>
                </a:lnTo>
                <a:lnTo>
                  <a:pt x="0" y="3870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0138935" y="9258300"/>
            <a:ext cx="4076270" cy="2863579"/>
          </a:xfrm>
          <a:custGeom>
            <a:avLst/>
            <a:gdLst/>
            <a:ahLst/>
            <a:cxnLst/>
            <a:rect r="r" b="b" t="t" l="l"/>
            <a:pathLst>
              <a:path h="2863579" w="4076270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7409323" y="-2700100"/>
            <a:ext cx="5493058" cy="4114800"/>
          </a:xfrm>
          <a:custGeom>
            <a:avLst/>
            <a:gdLst/>
            <a:ahLst/>
            <a:cxnLst/>
            <a:rect r="r" b="b" t="t" l="l"/>
            <a:pathLst>
              <a:path h="4114800" w="5493058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4747568">
            <a:off x="-2972342" y="3665317"/>
            <a:ext cx="4896097" cy="2735694"/>
          </a:xfrm>
          <a:custGeom>
            <a:avLst/>
            <a:gdLst/>
            <a:ahLst/>
            <a:cxnLst/>
            <a:rect r="r" b="b" t="t" l="l"/>
            <a:pathLst>
              <a:path h="2735694" w="4896097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4831481" y="-1626507"/>
            <a:ext cx="2892762" cy="2919301"/>
          </a:xfrm>
          <a:custGeom>
            <a:avLst/>
            <a:gdLst/>
            <a:ahLst/>
            <a:cxnLst/>
            <a:rect r="r" b="b" t="t" l="l"/>
            <a:pathLst>
              <a:path h="2919301" w="2892762">
                <a:moveTo>
                  <a:pt x="0" y="0"/>
                </a:moveTo>
                <a:lnTo>
                  <a:pt x="2892761" y="0"/>
                </a:lnTo>
                <a:lnTo>
                  <a:pt x="2892761" y="2919300"/>
                </a:lnTo>
                <a:lnTo>
                  <a:pt x="0" y="29193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2262342"/>
            <a:ext cx="3575541" cy="3575541"/>
          </a:xfrm>
          <a:custGeom>
            <a:avLst/>
            <a:gdLst/>
            <a:ahLst/>
            <a:cxnLst/>
            <a:rect r="r" b="b" t="t" l="l"/>
            <a:pathLst>
              <a:path h="3575541" w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2570549" y="9093737"/>
            <a:ext cx="2587020" cy="2386526"/>
          </a:xfrm>
          <a:custGeom>
            <a:avLst/>
            <a:gdLst/>
            <a:ahLst/>
            <a:cxnLst/>
            <a:rect r="r" b="b" t="t" l="l"/>
            <a:pathLst>
              <a:path h="2386526" w="2587020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5" id="15"/>
          <p:cNvSpPr/>
          <p:nvPr/>
        </p:nvSpPr>
        <p:spPr>
          <a:xfrm flipH="false" flipV="false" rot="-5282649">
            <a:off x="16440369" y="6970869"/>
            <a:ext cx="3382987" cy="1154444"/>
          </a:xfrm>
          <a:custGeom>
            <a:avLst/>
            <a:gdLst/>
            <a:ahLst/>
            <a:cxnLst/>
            <a:rect r="r" b="b" t="t" l="l"/>
            <a:pathLst>
              <a:path h="1154444" w="3382987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16978638" y="-642644"/>
            <a:ext cx="3104522" cy="3342688"/>
          </a:xfrm>
          <a:custGeom>
            <a:avLst/>
            <a:gdLst/>
            <a:ahLst/>
            <a:cxnLst/>
            <a:rect r="r" b="b" t="t" l="l"/>
            <a:pathLst>
              <a:path h="3342688" w="3104522">
                <a:moveTo>
                  <a:pt x="0" y="0"/>
                </a:moveTo>
                <a:lnTo>
                  <a:pt x="3104522" y="0"/>
                </a:lnTo>
                <a:lnTo>
                  <a:pt x="3104522" y="3342688"/>
                </a:lnTo>
                <a:lnTo>
                  <a:pt x="0" y="334268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7" id="17"/>
          <p:cNvSpPr txBox="true"/>
          <p:nvPr/>
        </p:nvSpPr>
        <p:spPr>
          <a:xfrm rot="0">
            <a:off x="3688802" y="3908068"/>
            <a:ext cx="10910396" cy="1657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218"/>
              </a:lnSpc>
            </a:pPr>
            <a:r>
              <a:rPr lang="en-US" b="true" sz="12998">
                <a:solidFill>
                  <a:srgbClr val="004AAD"/>
                </a:solidFill>
                <a:latin typeface="DM Sans Bold"/>
                <a:ea typeface="DM Sans Bold"/>
                <a:cs typeface="DM Sans Bold"/>
                <a:sym typeface="DM Sans Bold"/>
              </a:rPr>
              <a:t>Дякую тобі!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4737926" y="2576219"/>
            <a:ext cx="724985" cy="920616"/>
          </a:xfrm>
          <a:custGeom>
            <a:avLst/>
            <a:gdLst/>
            <a:ahLst/>
            <a:cxnLst/>
            <a:rect r="r" b="b" t="t" l="l"/>
            <a:pathLst>
              <a:path h="920616" w="724985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1867" t="-3631" r="-74156" b="-274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804401"/>
            <a:ext cx="11277783" cy="1177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30"/>
              </a:lnSpc>
            </a:pPr>
            <a:r>
              <a:rPr lang="en-US" sz="9000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Що таке стрес?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353489" y="8540136"/>
            <a:ext cx="4602314" cy="3618569"/>
          </a:xfrm>
          <a:custGeom>
            <a:avLst/>
            <a:gdLst/>
            <a:ahLst/>
            <a:cxnLst/>
            <a:rect r="r" b="b" t="t" l="l"/>
            <a:pathLst>
              <a:path h="3618569" w="4602314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-674156" y="-1072630"/>
            <a:ext cx="4899948" cy="3068592"/>
          </a:xfrm>
          <a:custGeom>
            <a:avLst/>
            <a:gdLst/>
            <a:ahLst/>
            <a:cxnLst/>
            <a:rect r="r" b="b" t="t" l="l"/>
            <a:pathLst>
              <a:path h="3068592" w="4899948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9144000" y="9258300"/>
            <a:ext cx="4076270" cy="2863579"/>
          </a:xfrm>
          <a:custGeom>
            <a:avLst/>
            <a:gdLst/>
            <a:ahLst/>
            <a:cxnLst/>
            <a:rect r="r" b="b" t="t" l="l"/>
            <a:pathLst>
              <a:path h="2863579" w="4076270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5003948" y="-1890601"/>
            <a:ext cx="2892762" cy="2919301"/>
          </a:xfrm>
          <a:custGeom>
            <a:avLst/>
            <a:gdLst/>
            <a:ahLst/>
            <a:cxnLst/>
            <a:rect r="r" b="b" t="t" l="l"/>
            <a:pathLst>
              <a:path h="2919301" w="2892762">
                <a:moveTo>
                  <a:pt x="0" y="0"/>
                </a:moveTo>
                <a:lnTo>
                  <a:pt x="2892762" y="0"/>
                </a:lnTo>
                <a:lnTo>
                  <a:pt x="2892762" y="2919301"/>
                </a:lnTo>
                <a:lnTo>
                  <a:pt x="0" y="29193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-5282649">
            <a:off x="16004285" y="265374"/>
            <a:ext cx="4017207" cy="1370872"/>
          </a:xfrm>
          <a:custGeom>
            <a:avLst/>
            <a:gdLst/>
            <a:ahLst/>
            <a:cxnLst/>
            <a:rect r="r" b="b" t="t" l="l"/>
            <a:pathLst>
              <a:path h="1370872" w="4017207">
                <a:moveTo>
                  <a:pt x="0" y="0"/>
                </a:moveTo>
                <a:lnTo>
                  <a:pt x="4017207" y="0"/>
                </a:lnTo>
                <a:lnTo>
                  <a:pt x="4017207" y="1370872"/>
                </a:lnTo>
                <a:lnTo>
                  <a:pt x="0" y="1370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3436222"/>
            <a:ext cx="8728009" cy="5367492"/>
          </a:xfrm>
          <a:custGeom>
            <a:avLst/>
            <a:gdLst/>
            <a:ahLst/>
            <a:cxnLst/>
            <a:rect r="r" b="b" t="t" l="l"/>
            <a:pathLst>
              <a:path h="5367492" w="8728009">
                <a:moveTo>
                  <a:pt x="0" y="0"/>
                </a:moveTo>
                <a:lnTo>
                  <a:pt x="8728009" y="0"/>
                </a:lnTo>
                <a:lnTo>
                  <a:pt x="8728009" y="5367493"/>
                </a:lnTo>
                <a:lnTo>
                  <a:pt x="0" y="53674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182135" y="240369"/>
            <a:ext cx="3695839" cy="4114800"/>
          </a:xfrm>
          <a:custGeom>
            <a:avLst/>
            <a:gdLst/>
            <a:ahLst/>
            <a:cxnLst/>
            <a:rect r="r" b="b" t="t" l="l"/>
            <a:pathLst>
              <a:path h="4114800" w="3695839">
                <a:moveTo>
                  <a:pt x="0" y="0"/>
                </a:moveTo>
                <a:lnTo>
                  <a:pt x="3695838" y="0"/>
                </a:lnTo>
                <a:lnTo>
                  <a:pt x="36958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62290" y="4425336"/>
            <a:ext cx="4092356" cy="4114800"/>
          </a:xfrm>
          <a:custGeom>
            <a:avLst/>
            <a:gdLst/>
            <a:ahLst/>
            <a:cxnLst/>
            <a:rect r="r" b="b" t="t" l="l"/>
            <a:pathLst>
              <a:path h="4114800" w="4092356">
                <a:moveTo>
                  <a:pt x="0" y="0"/>
                </a:moveTo>
                <a:lnTo>
                  <a:pt x="4092356" y="0"/>
                </a:lnTo>
                <a:lnTo>
                  <a:pt x="4092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845066" y="5272812"/>
            <a:ext cx="2674139" cy="3067845"/>
          </a:xfrm>
          <a:custGeom>
            <a:avLst/>
            <a:gdLst/>
            <a:ahLst/>
            <a:cxnLst/>
            <a:rect r="r" b="b" t="t" l="l"/>
            <a:pathLst>
              <a:path h="3067845" w="2674139">
                <a:moveTo>
                  <a:pt x="0" y="0"/>
                </a:moveTo>
                <a:lnTo>
                  <a:pt x="2674138" y="0"/>
                </a:lnTo>
                <a:lnTo>
                  <a:pt x="2674138" y="3067845"/>
                </a:lnTo>
                <a:lnTo>
                  <a:pt x="0" y="306784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1867" t="-3631" r="-74156" b="-274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848571" y="8919661"/>
            <a:ext cx="3870946" cy="950141"/>
          </a:xfrm>
          <a:custGeom>
            <a:avLst/>
            <a:gdLst/>
            <a:ahLst/>
            <a:cxnLst/>
            <a:rect r="r" b="b" t="t" l="l"/>
            <a:pathLst>
              <a:path h="950141" w="3870946">
                <a:moveTo>
                  <a:pt x="0" y="0"/>
                </a:moveTo>
                <a:lnTo>
                  <a:pt x="3870946" y="0"/>
                </a:lnTo>
                <a:lnTo>
                  <a:pt x="3870946" y="950141"/>
                </a:lnTo>
                <a:lnTo>
                  <a:pt x="0" y="950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472906" y="-2364815"/>
            <a:ext cx="4980952" cy="3731186"/>
          </a:xfrm>
          <a:custGeom>
            <a:avLst/>
            <a:gdLst/>
            <a:ahLst/>
            <a:cxnLst/>
            <a:rect r="r" b="b" t="t" l="l"/>
            <a:pathLst>
              <a:path h="3731186" w="4980952">
                <a:moveTo>
                  <a:pt x="0" y="0"/>
                </a:moveTo>
                <a:lnTo>
                  <a:pt x="4980951" y="0"/>
                </a:lnTo>
                <a:lnTo>
                  <a:pt x="4980951" y="3731186"/>
                </a:lnTo>
                <a:lnTo>
                  <a:pt x="0" y="37311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3431074" y="8919661"/>
            <a:ext cx="2587020" cy="2386526"/>
          </a:xfrm>
          <a:custGeom>
            <a:avLst/>
            <a:gdLst/>
            <a:ahLst/>
            <a:cxnLst/>
            <a:rect r="r" b="b" t="t" l="l"/>
            <a:pathLst>
              <a:path h="2386526" w="2587020">
                <a:moveTo>
                  <a:pt x="0" y="0"/>
                </a:moveTo>
                <a:lnTo>
                  <a:pt x="2587019" y="0"/>
                </a:lnTo>
                <a:lnTo>
                  <a:pt x="2587019" y="2386525"/>
                </a:lnTo>
                <a:lnTo>
                  <a:pt x="0" y="23865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-848571" y="-744412"/>
            <a:ext cx="2597326" cy="2796583"/>
          </a:xfrm>
          <a:custGeom>
            <a:avLst/>
            <a:gdLst/>
            <a:ahLst/>
            <a:cxnLst/>
            <a:rect r="r" b="b" t="t" l="l"/>
            <a:pathLst>
              <a:path h="2796583" w="2597326">
                <a:moveTo>
                  <a:pt x="0" y="0"/>
                </a:moveTo>
                <a:lnTo>
                  <a:pt x="2597327" y="0"/>
                </a:lnTo>
                <a:lnTo>
                  <a:pt x="2597327" y="2796583"/>
                </a:lnTo>
                <a:lnTo>
                  <a:pt x="0" y="27965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0" y="0"/>
            <a:ext cx="18288000" cy="10537185"/>
          </a:xfrm>
          <a:custGeom>
            <a:avLst/>
            <a:gdLst/>
            <a:ahLst/>
            <a:cxnLst/>
            <a:rect r="r" b="b" t="t" l="l"/>
            <a:pathLst>
              <a:path h="10537185" w="18288000">
                <a:moveTo>
                  <a:pt x="0" y="0"/>
                </a:moveTo>
                <a:lnTo>
                  <a:pt x="18288000" y="0"/>
                </a:lnTo>
                <a:lnTo>
                  <a:pt x="18288000" y="10537185"/>
                </a:lnTo>
                <a:lnTo>
                  <a:pt x="0" y="10537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1867" t="-3631" r="-74156" b="-274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329398" y="8614893"/>
            <a:ext cx="4899948" cy="3344214"/>
          </a:xfrm>
          <a:custGeom>
            <a:avLst/>
            <a:gdLst/>
            <a:ahLst/>
            <a:cxnLst/>
            <a:rect r="r" b="b" t="t" l="l"/>
            <a:pathLst>
              <a:path h="3344214" w="4899948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030709" y="9258300"/>
            <a:ext cx="3059829" cy="751049"/>
          </a:xfrm>
          <a:custGeom>
            <a:avLst/>
            <a:gdLst/>
            <a:ahLst/>
            <a:cxnLst/>
            <a:rect r="r" b="b" t="t" l="l"/>
            <a:pathLst>
              <a:path h="751049" w="3059829">
                <a:moveTo>
                  <a:pt x="0" y="0"/>
                </a:moveTo>
                <a:lnTo>
                  <a:pt x="3059829" y="0"/>
                </a:lnTo>
                <a:lnTo>
                  <a:pt x="3059829" y="751049"/>
                </a:lnTo>
                <a:lnTo>
                  <a:pt x="0" y="751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236705" y="6409875"/>
            <a:ext cx="724985" cy="920616"/>
          </a:xfrm>
          <a:custGeom>
            <a:avLst/>
            <a:gdLst/>
            <a:ahLst/>
            <a:cxnLst/>
            <a:rect r="r" b="b" t="t" l="l"/>
            <a:pathLst>
              <a:path h="920616" w="724985">
                <a:moveTo>
                  <a:pt x="0" y="0"/>
                </a:moveTo>
                <a:lnTo>
                  <a:pt x="724986" y="0"/>
                </a:lnTo>
                <a:lnTo>
                  <a:pt x="724986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215205" y="8540136"/>
            <a:ext cx="4602314" cy="3618569"/>
          </a:xfrm>
          <a:custGeom>
            <a:avLst/>
            <a:gdLst/>
            <a:ahLst/>
            <a:cxnLst/>
            <a:rect r="r" b="b" t="t" l="l"/>
            <a:pathLst>
              <a:path h="3618569" w="4602314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-674156" y="-1072630"/>
            <a:ext cx="4899948" cy="3068592"/>
          </a:xfrm>
          <a:custGeom>
            <a:avLst/>
            <a:gdLst/>
            <a:ahLst/>
            <a:cxnLst/>
            <a:rect r="r" b="b" t="t" l="l"/>
            <a:pathLst>
              <a:path h="3068592" w="4899948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2686214" y="-2578193"/>
            <a:ext cx="4292424" cy="3870986"/>
          </a:xfrm>
          <a:custGeom>
            <a:avLst/>
            <a:gdLst/>
            <a:ahLst/>
            <a:cxnLst/>
            <a:rect r="r" b="b" t="t" l="l"/>
            <a:pathLst>
              <a:path h="3870986" w="4292424">
                <a:moveTo>
                  <a:pt x="0" y="0"/>
                </a:moveTo>
                <a:lnTo>
                  <a:pt x="4292424" y="0"/>
                </a:lnTo>
                <a:lnTo>
                  <a:pt x="4292424" y="3870986"/>
                </a:lnTo>
                <a:lnTo>
                  <a:pt x="0" y="3870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0138935" y="9258300"/>
            <a:ext cx="4076270" cy="2863579"/>
          </a:xfrm>
          <a:custGeom>
            <a:avLst/>
            <a:gdLst/>
            <a:ahLst/>
            <a:cxnLst/>
            <a:rect r="r" b="b" t="t" l="l"/>
            <a:pathLst>
              <a:path h="2863579" w="4076270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7409323" y="-2700100"/>
            <a:ext cx="5493058" cy="4114800"/>
          </a:xfrm>
          <a:custGeom>
            <a:avLst/>
            <a:gdLst/>
            <a:ahLst/>
            <a:cxnLst/>
            <a:rect r="r" b="b" t="t" l="l"/>
            <a:pathLst>
              <a:path h="4114800" w="5493058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4747568">
            <a:off x="-2972342" y="3665317"/>
            <a:ext cx="4896097" cy="2735694"/>
          </a:xfrm>
          <a:custGeom>
            <a:avLst/>
            <a:gdLst/>
            <a:ahLst/>
            <a:cxnLst/>
            <a:rect r="r" b="b" t="t" l="l"/>
            <a:pathLst>
              <a:path h="2735694" w="4896097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4831481" y="-1626507"/>
            <a:ext cx="2892762" cy="2919301"/>
          </a:xfrm>
          <a:custGeom>
            <a:avLst/>
            <a:gdLst/>
            <a:ahLst/>
            <a:cxnLst/>
            <a:rect r="r" b="b" t="t" l="l"/>
            <a:pathLst>
              <a:path h="2919301" w="2892762">
                <a:moveTo>
                  <a:pt x="0" y="0"/>
                </a:moveTo>
                <a:lnTo>
                  <a:pt x="2892761" y="0"/>
                </a:lnTo>
                <a:lnTo>
                  <a:pt x="2892761" y="2919300"/>
                </a:lnTo>
                <a:lnTo>
                  <a:pt x="0" y="29193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2262342"/>
            <a:ext cx="3575541" cy="3575541"/>
          </a:xfrm>
          <a:custGeom>
            <a:avLst/>
            <a:gdLst/>
            <a:ahLst/>
            <a:cxnLst/>
            <a:rect r="r" b="b" t="t" l="l"/>
            <a:pathLst>
              <a:path h="3575541" w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2570549" y="9093737"/>
            <a:ext cx="2587020" cy="2386526"/>
          </a:xfrm>
          <a:custGeom>
            <a:avLst/>
            <a:gdLst/>
            <a:ahLst/>
            <a:cxnLst/>
            <a:rect r="r" b="b" t="t" l="l"/>
            <a:pathLst>
              <a:path h="2386526" w="2587020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5" id="15"/>
          <p:cNvSpPr/>
          <p:nvPr/>
        </p:nvSpPr>
        <p:spPr>
          <a:xfrm flipH="false" flipV="false" rot="-5282649">
            <a:off x="16440369" y="6970869"/>
            <a:ext cx="3382987" cy="1154444"/>
          </a:xfrm>
          <a:custGeom>
            <a:avLst/>
            <a:gdLst/>
            <a:ahLst/>
            <a:cxnLst/>
            <a:rect r="r" b="b" t="t" l="l"/>
            <a:pathLst>
              <a:path h="1154444" w="3382987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16978638" y="-642644"/>
            <a:ext cx="3104522" cy="3342688"/>
          </a:xfrm>
          <a:custGeom>
            <a:avLst/>
            <a:gdLst/>
            <a:ahLst/>
            <a:cxnLst/>
            <a:rect r="r" b="b" t="t" l="l"/>
            <a:pathLst>
              <a:path h="3342688" w="3104522">
                <a:moveTo>
                  <a:pt x="0" y="0"/>
                </a:moveTo>
                <a:lnTo>
                  <a:pt x="3104522" y="0"/>
                </a:lnTo>
                <a:lnTo>
                  <a:pt x="3104522" y="3342688"/>
                </a:lnTo>
                <a:lnTo>
                  <a:pt x="0" y="334268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4737926" y="2576219"/>
            <a:ext cx="724985" cy="920616"/>
          </a:xfrm>
          <a:custGeom>
            <a:avLst/>
            <a:gdLst/>
            <a:ahLst/>
            <a:cxnLst/>
            <a:rect r="r" b="b" t="t" l="l"/>
            <a:pathLst>
              <a:path h="920616" w="724985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72987" y="2262342"/>
            <a:ext cx="16105651" cy="1609449"/>
          </a:xfrm>
          <a:custGeom>
            <a:avLst/>
            <a:gdLst/>
            <a:ahLst/>
            <a:cxnLst/>
            <a:rect r="r" b="b" t="t" l="l"/>
            <a:pathLst>
              <a:path h="1609449" w="16105651">
                <a:moveTo>
                  <a:pt x="0" y="0"/>
                </a:moveTo>
                <a:lnTo>
                  <a:pt x="16105651" y="0"/>
                </a:lnTo>
                <a:lnTo>
                  <a:pt x="16105651" y="1609449"/>
                </a:lnTo>
                <a:lnTo>
                  <a:pt x="0" y="1609449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0" t="-11600" r="0" b="-1160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28700" y="5280939"/>
            <a:ext cx="16021211" cy="1488130"/>
          </a:xfrm>
          <a:custGeom>
            <a:avLst/>
            <a:gdLst/>
            <a:ahLst/>
            <a:cxnLst/>
            <a:rect r="r" b="b" t="t" l="l"/>
            <a:pathLst>
              <a:path h="1488130" w="16021211">
                <a:moveTo>
                  <a:pt x="0" y="0"/>
                </a:moveTo>
                <a:lnTo>
                  <a:pt x="16021211" y="0"/>
                </a:lnTo>
                <a:lnTo>
                  <a:pt x="16021211" y="1488130"/>
                </a:lnTo>
                <a:lnTo>
                  <a:pt x="0" y="1488130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0" t="-10324" r="0" b="-10324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570549" y="8178216"/>
            <a:ext cx="12350304" cy="1384888"/>
          </a:xfrm>
          <a:custGeom>
            <a:avLst/>
            <a:gdLst/>
            <a:ahLst/>
            <a:cxnLst/>
            <a:rect r="r" b="b" t="t" l="l"/>
            <a:pathLst>
              <a:path h="1384888" w="12350304">
                <a:moveTo>
                  <a:pt x="0" y="0"/>
                </a:moveTo>
                <a:lnTo>
                  <a:pt x="12350304" y="0"/>
                </a:lnTo>
                <a:lnTo>
                  <a:pt x="12350304" y="1384888"/>
                </a:lnTo>
                <a:lnTo>
                  <a:pt x="0" y="1384888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4506762" y="3509935"/>
            <a:ext cx="1523947" cy="1798168"/>
          </a:xfrm>
          <a:custGeom>
            <a:avLst/>
            <a:gdLst/>
            <a:ahLst/>
            <a:cxnLst/>
            <a:rect r="r" b="b" t="t" l="l"/>
            <a:pathLst>
              <a:path h="1798168" w="1523947">
                <a:moveTo>
                  <a:pt x="0" y="0"/>
                </a:moveTo>
                <a:lnTo>
                  <a:pt x="1523947" y="0"/>
                </a:lnTo>
                <a:lnTo>
                  <a:pt x="1523947" y="1798168"/>
                </a:lnTo>
                <a:lnTo>
                  <a:pt x="0" y="1798168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8594159" y="3717561"/>
            <a:ext cx="890293" cy="1633565"/>
          </a:xfrm>
          <a:custGeom>
            <a:avLst/>
            <a:gdLst/>
            <a:ahLst/>
            <a:cxnLst/>
            <a:rect r="r" b="b" t="t" l="l"/>
            <a:pathLst>
              <a:path h="1633565" w="890293">
                <a:moveTo>
                  <a:pt x="0" y="0"/>
                </a:moveTo>
                <a:lnTo>
                  <a:pt x="890293" y="0"/>
                </a:lnTo>
                <a:lnTo>
                  <a:pt x="890293" y="1633565"/>
                </a:lnTo>
                <a:lnTo>
                  <a:pt x="0" y="1633565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2347209" y="3760584"/>
            <a:ext cx="1110345" cy="1547519"/>
          </a:xfrm>
          <a:custGeom>
            <a:avLst/>
            <a:gdLst/>
            <a:ahLst/>
            <a:cxnLst/>
            <a:rect r="r" b="b" t="t" l="l"/>
            <a:pathLst>
              <a:path h="1547519" w="1110345">
                <a:moveTo>
                  <a:pt x="0" y="0"/>
                </a:moveTo>
                <a:lnTo>
                  <a:pt x="1110345" y="0"/>
                </a:lnTo>
                <a:lnTo>
                  <a:pt x="1110345" y="1547519"/>
                </a:lnTo>
                <a:lnTo>
                  <a:pt x="0" y="1547519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775818" y="3632136"/>
            <a:ext cx="771057" cy="1553767"/>
          </a:xfrm>
          <a:custGeom>
            <a:avLst/>
            <a:gdLst/>
            <a:ahLst/>
            <a:cxnLst/>
            <a:rect r="r" b="b" t="t" l="l"/>
            <a:pathLst>
              <a:path h="1553767" w="771057">
                <a:moveTo>
                  <a:pt x="0" y="0"/>
                </a:moveTo>
                <a:lnTo>
                  <a:pt x="771057" y="0"/>
                </a:lnTo>
                <a:lnTo>
                  <a:pt x="771057" y="1553766"/>
                </a:lnTo>
                <a:lnTo>
                  <a:pt x="0" y="1553766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419704" y="3573347"/>
            <a:ext cx="961023" cy="1671344"/>
          </a:xfrm>
          <a:custGeom>
            <a:avLst/>
            <a:gdLst/>
            <a:ahLst/>
            <a:cxnLst/>
            <a:rect r="r" b="b" t="t" l="l"/>
            <a:pathLst>
              <a:path h="1671344" w="961023">
                <a:moveTo>
                  <a:pt x="0" y="0"/>
                </a:moveTo>
                <a:lnTo>
                  <a:pt x="961023" y="0"/>
                </a:lnTo>
                <a:lnTo>
                  <a:pt x="961023" y="1671344"/>
                </a:lnTo>
                <a:lnTo>
                  <a:pt x="0" y="1671344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5899042" y="6769069"/>
            <a:ext cx="757640" cy="1547519"/>
          </a:xfrm>
          <a:custGeom>
            <a:avLst/>
            <a:gdLst/>
            <a:ahLst/>
            <a:cxnLst/>
            <a:rect r="r" b="b" t="t" l="l"/>
            <a:pathLst>
              <a:path h="1547519" w="757640">
                <a:moveTo>
                  <a:pt x="0" y="0"/>
                </a:moveTo>
                <a:lnTo>
                  <a:pt x="757639" y="0"/>
                </a:lnTo>
                <a:lnTo>
                  <a:pt x="757639" y="1547519"/>
                </a:lnTo>
                <a:lnTo>
                  <a:pt x="0" y="1547519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8569805" y="6846860"/>
            <a:ext cx="1041467" cy="967262"/>
          </a:xfrm>
          <a:custGeom>
            <a:avLst/>
            <a:gdLst/>
            <a:ahLst/>
            <a:cxnLst/>
            <a:rect r="r" b="b" t="t" l="l"/>
            <a:pathLst>
              <a:path h="967262" w="1041467">
                <a:moveTo>
                  <a:pt x="0" y="0"/>
                </a:moveTo>
                <a:lnTo>
                  <a:pt x="1041467" y="0"/>
                </a:lnTo>
                <a:lnTo>
                  <a:pt x="1041467" y="967262"/>
                </a:lnTo>
                <a:lnTo>
                  <a:pt x="0" y="967262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280812" y="6673378"/>
            <a:ext cx="1350669" cy="1643210"/>
          </a:xfrm>
          <a:custGeom>
            <a:avLst/>
            <a:gdLst/>
            <a:ahLst/>
            <a:cxnLst/>
            <a:rect r="r" b="b" t="t" l="l"/>
            <a:pathLst>
              <a:path h="1643210" w="1350669">
                <a:moveTo>
                  <a:pt x="0" y="0"/>
                </a:moveTo>
                <a:lnTo>
                  <a:pt x="1350668" y="0"/>
                </a:lnTo>
                <a:lnTo>
                  <a:pt x="1350668" y="1643210"/>
                </a:lnTo>
                <a:lnTo>
                  <a:pt x="0" y="1643210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1525797" y="6769069"/>
            <a:ext cx="978782" cy="1342330"/>
          </a:xfrm>
          <a:custGeom>
            <a:avLst/>
            <a:gdLst/>
            <a:ahLst/>
            <a:cxnLst/>
            <a:rect r="r" b="b" t="t" l="l"/>
            <a:pathLst>
              <a:path h="1342330" w="978782">
                <a:moveTo>
                  <a:pt x="0" y="0"/>
                </a:moveTo>
                <a:lnTo>
                  <a:pt x="978782" y="0"/>
                </a:lnTo>
                <a:lnTo>
                  <a:pt x="978782" y="1342329"/>
                </a:lnTo>
                <a:lnTo>
                  <a:pt x="0" y="1342329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5047357" y="6747008"/>
            <a:ext cx="852858" cy="1166967"/>
          </a:xfrm>
          <a:custGeom>
            <a:avLst/>
            <a:gdLst/>
            <a:ahLst/>
            <a:cxnLst/>
            <a:rect r="r" b="b" t="t" l="l"/>
            <a:pathLst>
              <a:path h="1166967" w="852858">
                <a:moveTo>
                  <a:pt x="0" y="0"/>
                </a:moveTo>
                <a:lnTo>
                  <a:pt x="852858" y="0"/>
                </a:lnTo>
                <a:lnTo>
                  <a:pt x="852858" y="1166967"/>
                </a:lnTo>
                <a:lnTo>
                  <a:pt x="0" y="1166967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4351734" y="8885525"/>
            <a:ext cx="695623" cy="967262"/>
          </a:xfrm>
          <a:custGeom>
            <a:avLst/>
            <a:gdLst/>
            <a:ahLst/>
            <a:cxnLst/>
            <a:rect r="r" b="b" t="t" l="l"/>
            <a:pathLst>
              <a:path h="967262" w="695623">
                <a:moveTo>
                  <a:pt x="0" y="0"/>
                </a:moveTo>
                <a:lnTo>
                  <a:pt x="695623" y="0"/>
                </a:lnTo>
                <a:lnTo>
                  <a:pt x="695623" y="967262"/>
                </a:lnTo>
                <a:lnTo>
                  <a:pt x="0" y="967262"/>
                </a:lnTo>
                <a:lnTo>
                  <a:pt x="0" y="0"/>
                </a:lnTo>
                <a:close/>
              </a:path>
            </a:pathLst>
          </a:custGeom>
          <a:blipFill>
            <a:blip r:embed="rId45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8436422" y="9223822"/>
            <a:ext cx="707578" cy="970393"/>
          </a:xfrm>
          <a:custGeom>
            <a:avLst/>
            <a:gdLst/>
            <a:ahLst/>
            <a:cxnLst/>
            <a:rect r="r" b="b" t="t" l="l"/>
            <a:pathLst>
              <a:path h="970393" w="707578">
                <a:moveTo>
                  <a:pt x="0" y="0"/>
                </a:moveTo>
                <a:lnTo>
                  <a:pt x="707578" y="0"/>
                </a:lnTo>
                <a:lnTo>
                  <a:pt x="707578" y="970393"/>
                </a:lnTo>
                <a:lnTo>
                  <a:pt x="0" y="970393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3581175" y="9404971"/>
            <a:ext cx="644616" cy="882029"/>
          </a:xfrm>
          <a:custGeom>
            <a:avLst/>
            <a:gdLst/>
            <a:ahLst/>
            <a:cxnLst/>
            <a:rect r="r" b="b" t="t" l="l"/>
            <a:pathLst>
              <a:path h="882029" w="644616">
                <a:moveTo>
                  <a:pt x="0" y="0"/>
                </a:moveTo>
                <a:lnTo>
                  <a:pt x="644617" y="0"/>
                </a:lnTo>
                <a:lnTo>
                  <a:pt x="644617" y="882029"/>
                </a:lnTo>
                <a:lnTo>
                  <a:pt x="0" y="882029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994421" y="1441367"/>
            <a:ext cx="3837059" cy="820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004AAD"/>
                </a:solidFill>
                <a:latin typeface="Alatsi"/>
                <a:ea typeface="Alatsi"/>
                <a:cs typeface="Alatsi"/>
                <a:sym typeface="Alatsi"/>
              </a:rPr>
              <a:t>Стадії стресу</a:t>
            </a:r>
            <a:r>
              <a:rPr lang="en-US" sz="4799">
                <a:solidFill>
                  <a:srgbClr val="000000"/>
                </a:solidFill>
                <a:latin typeface="Alatsi"/>
                <a:ea typeface="Alatsi"/>
                <a:cs typeface="Alatsi"/>
                <a:sym typeface="Alatsi"/>
              </a:rPr>
              <a:t>: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1867" t="-3631" r="-74156" b="-274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53489" y="8540136"/>
            <a:ext cx="4602314" cy="3618569"/>
          </a:xfrm>
          <a:custGeom>
            <a:avLst/>
            <a:gdLst/>
            <a:ahLst/>
            <a:cxnLst/>
            <a:rect r="r" b="b" t="t" l="l"/>
            <a:pathLst>
              <a:path h="3618569" w="4602314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-674156" y="-1072630"/>
            <a:ext cx="4899948" cy="3068592"/>
          </a:xfrm>
          <a:custGeom>
            <a:avLst/>
            <a:gdLst/>
            <a:ahLst/>
            <a:cxnLst/>
            <a:rect r="r" b="b" t="t" l="l"/>
            <a:pathLst>
              <a:path h="3068592" w="4899948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9144000" y="9258300"/>
            <a:ext cx="4076270" cy="2863579"/>
          </a:xfrm>
          <a:custGeom>
            <a:avLst/>
            <a:gdLst/>
            <a:ahLst/>
            <a:cxnLst/>
            <a:rect r="r" b="b" t="t" l="l"/>
            <a:pathLst>
              <a:path h="2863579" w="4076270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5003948" y="-1890601"/>
            <a:ext cx="2892762" cy="2919301"/>
          </a:xfrm>
          <a:custGeom>
            <a:avLst/>
            <a:gdLst/>
            <a:ahLst/>
            <a:cxnLst/>
            <a:rect r="r" b="b" t="t" l="l"/>
            <a:pathLst>
              <a:path h="2919301" w="2892762">
                <a:moveTo>
                  <a:pt x="0" y="0"/>
                </a:moveTo>
                <a:lnTo>
                  <a:pt x="2892762" y="0"/>
                </a:lnTo>
                <a:lnTo>
                  <a:pt x="2892762" y="2919301"/>
                </a:lnTo>
                <a:lnTo>
                  <a:pt x="0" y="29193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-5282649">
            <a:off x="16004285" y="265374"/>
            <a:ext cx="4017207" cy="1370872"/>
          </a:xfrm>
          <a:custGeom>
            <a:avLst/>
            <a:gdLst/>
            <a:ahLst/>
            <a:cxnLst/>
            <a:rect r="r" b="b" t="t" l="l"/>
            <a:pathLst>
              <a:path h="1370872" w="4017207">
                <a:moveTo>
                  <a:pt x="0" y="0"/>
                </a:moveTo>
                <a:lnTo>
                  <a:pt x="4017207" y="0"/>
                </a:lnTo>
                <a:lnTo>
                  <a:pt x="4017207" y="1370872"/>
                </a:lnTo>
                <a:lnTo>
                  <a:pt x="0" y="1370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18288000" cy="9927822"/>
          </a:xfrm>
          <a:custGeom>
            <a:avLst/>
            <a:gdLst/>
            <a:ahLst/>
            <a:cxnLst/>
            <a:rect r="r" b="b" t="t" l="l"/>
            <a:pathLst>
              <a:path h="9927822" w="18288000">
                <a:moveTo>
                  <a:pt x="0" y="0"/>
                </a:moveTo>
                <a:lnTo>
                  <a:pt x="18288000" y="0"/>
                </a:lnTo>
                <a:lnTo>
                  <a:pt x="18288000" y="9927822"/>
                </a:lnTo>
                <a:lnTo>
                  <a:pt x="0" y="992782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-1717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1867" t="-3631" r="-74156" b="-274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545304" y="31680"/>
            <a:ext cx="4208573" cy="4247184"/>
          </a:xfrm>
          <a:custGeom>
            <a:avLst/>
            <a:gdLst/>
            <a:ahLst/>
            <a:cxnLst/>
            <a:rect r="r" b="b" t="t" l="l"/>
            <a:pathLst>
              <a:path h="4247184" w="4208573">
                <a:moveTo>
                  <a:pt x="0" y="0"/>
                </a:moveTo>
                <a:lnTo>
                  <a:pt x="4208573" y="0"/>
                </a:lnTo>
                <a:lnTo>
                  <a:pt x="4208573" y="4247184"/>
                </a:lnTo>
                <a:lnTo>
                  <a:pt x="0" y="4247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0434124" y="624536"/>
            <a:ext cx="5219086" cy="4518964"/>
          </a:xfrm>
          <a:custGeom>
            <a:avLst/>
            <a:gdLst/>
            <a:ahLst/>
            <a:cxnLst/>
            <a:rect r="r" b="b" t="t" l="l"/>
            <a:pathLst>
              <a:path h="4518964" w="5219086">
                <a:moveTo>
                  <a:pt x="0" y="0"/>
                </a:moveTo>
                <a:lnTo>
                  <a:pt x="5219085" y="0"/>
                </a:lnTo>
                <a:lnTo>
                  <a:pt x="5219085" y="4518964"/>
                </a:lnTo>
                <a:lnTo>
                  <a:pt x="0" y="45189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2155272"/>
            <a:ext cx="8610114" cy="6700794"/>
          </a:xfrm>
          <a:custGeom>
            <a:avLst/>
            <a:gdLst/>
            <a:ahLst/>
            <a:cxnLst/>
            <a:rect r="r" b="b" t="t" l="l"/>
            <a:pathLst>
              <a:path h="6700794" w="8610114">
                <a:moveTo>
                  <a:pt x="0" y="0"/>
                </a:moveTo>
                <a:lnTo>
                  <a:pt x="8610114" y="0"/>
                </a:lnTo>
                <a:lnTo>
                  <a:pt x="8610114" y="6700794"/>
                </a:lnTo>
                <a:lnTo>
                  <a:pt x="0" y="67007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490" r="0" b="-49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070348" y="5505669"/>
            <a:ext cx="2188952" cy="2400346"/>
          </a:xfrm>
          <a:custGeom>
            <a:avLst/>
            <a:gdLst/>
            <a:ahLst/>
            <a:cxnLst/>
            <a:rect r="r" b="b" t="t" l="l"/>
            <a:pathLst>
              <a:path h="2400346" w="2188952">
                <a:moveTo>
                  <a:pt x="0" y="0"/>
                </a:moveTo>
                <a:lnTo>
                  <a:pt x="2188952" y="0"/>
                </a:lnTo>
                <a:lnTo>
                  <a:pt x="2188952" y="2400345"/>
                </a:lnTo>
                <a:lnTo>
                  <a:pt x="0" y="24003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999422" y="5143500"/>
            <a:ext cx="2926586" cy="2958127"/>
          </a:xfrm>
          <a:custGeom>
            <a:avLst/>
            <a:gdLst/>
            <a:ahLst/>
            <a:cxnLst/>
            <a:rect r="r" b="b" t="t" l="l"/>
            <a:pathLst>
              <a:path h="2958127" w="2926586">
                <a:moveTo>
                  <a:pt x="0" y="0"/>
                </a:moveTo>
                <a:lnTo>
                  <a:pt x="2926586" y="0"/>
                </a:lnTo>
                <a:lnTo>
                  <a:pt x="2926586" y="2958127"/>
                </a:lnTo>
                <a:lnTo>
                  <a:pt x="0" y="29581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10526" y="741156"/>
            <a:ext cx="11011348" cy="943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57"/>
              </a:lnSpc>
            </a:pPr>
            <a:r>
              <a:rPr lang="en-US" sz="7275" b="true">
                <a:solidFill>
                  <a:srgbClr val="004AAD"/>
                </a:solidFill>
                <a:latin typeface="DM Sans Bold"/>
                <a:ea typeface="DM Sans Bold"/>
                <a:cs typeface="DM Sans Bold"/>
                <a:sym typeface="DM Sans Bold"/>
              </a:rPr>
              <a:t>Обійми метелика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1867" t="-3631" r="-74156" b="-274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44435" y="2066154"/>
            <a:ext cx="12011788" cy="2002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63"/>
              </a:lnSpc>
            </a:pPr>
            <a:r>
              <a:rPr lang="en-US" sz="7900" b="true">
                <a:solidFill>
                  <a:srgbClr val="004AAD"/>
                </a:solidFill>
                <a:latin typeface="DM Sans Bold"/>
                <a:ea typeface="DM Sans Bold"/>
                <a:cs typeface="DM Sans Bold"/>
                <a:sym typeface="DM Sans Bold"/>
              </a:rPr>
              <a:t>ПЕРША Самодопомога при тривозі та страху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353489" y="8540136"/>
            <a:ext cx="4602314" cy="3618569"/>
          </a:xfrm>
          <a:custGeom>
            <a:avLst/>
            <a:gdLst/>
            <a:ahLst/>
            <a:cxnLst/>
            <a:rect r="r" b="b" t="t" l="l"/>
            <a:pathLst>
              <a:path h="3618569" w="4602314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-674156" y="-1072630"/>
            <a:ext cx="4899948" cy="3068592"/>
          </a:xfrm>
          <a:custGeom>
            <a:avLst/>
            <a:gdLst/>
            <a:ahLst/>
            <a:cxnLst/>
            <a:rect r="r" b="b" t="t" l="l"/>
            <a:pathLst>
              <a:path h="3068592" w="4899948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9144000" y="9258300"/>
            <a:ext cx="4076270" cy="2863579"/>
          </a:xfrm>
          <a:custGeom>
            <a:avLst/>
            <a:gdLst/>
            <a:ahLst/>
            <a:cxnLst/>
            <a:rect r="r" b="b" t="t" l="l"/>
            <a:pathLst>
              <a:path h="2863579" w="4076270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5003948" y="-1890601"/>
            <a:ext cx="2892762" cy="2919301"/>
          </a:xfrm>
          <a:custGeom>
            <a:avLst/>
            <a:gdLst/>
            <a:ahLst/>
            <a:cxnLst/>
            <a:rect r="r" b="b" t="t" l="l"/>
            <a:pathLst>
              <a:path h="2919301" w="2892762">
                <a:moveTo>
                  <a:pt x="0" y="0"/>
                </a:moveTo>
                <a:lnTo>
                  <a:pt x="2892762" y="0"/>
                </a:lnTo>
                <a:lnTo>
                  <a:pt x="2892762" y="2919301"/>
                </a:lnTo>
                <a:lnTo>
                  <a:pt x="0" y="29193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-5282649">
            <a:off x="16004285" y="265374"/>
            <a:ext cx="4017207" cy="1370872"/>
          </a:xfrm>
          <a:custGeom>
            <a:avLst/>
            <a:gdLst/>
            <a:ahLst/>
            <a:cxnLst/>
            <a:rect r="r" b="b" t="t" l="l"/>
            <a:pathLst>
              <a:path h="1370872" w="4017207">
                <a:moveTo>
                  <a:pt x="0" y="0"/>
                </a:moveTo>
                <a:lnTo>
                  <a:pt x="4017207" y="0"/>
                </a:lnTo>
                <a:lnTo>
                  <a:pt x="4017207" y="1370872"/>
                </a:lnTo>
                <a:lnTo>
                  <a:pt x="0" y="13708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444435" y="6172200"/>
            <a:ext cx="4705073" cy="4114800"/>
          </a:xfrm>
          <a:custGeom>
            <a:avLst/>
            <a:gdLst/>
            <a:ahLst/>
            <a:cxnLst/>
            <a:rect r="r" b="b" t="t" l="l"/>
            <a:pathLst>
              <a:path h="4114800" w="4705073">
                <a:moveTo>
                  <a:pt x="0" y="0"/>
                </a:moveTo>
                <a:lnTo>
                  <a:pt x="4705073" y="0"/>
                </a:lnTo>
                <a:lnTo>
                  <a:pt x="47050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393039" y="3282878"/>
            <a:ext cx="3417787" cy="4652928"/>
          </a:xfrm>
          <a:custGeom>
            <a:avLst/>
            <a:gdLst/>
            <a:ahLst/>
            <a:cxnLst/>
            <a:rect r="r" b="b" t="t" l="l"/>
            <a:pathLst>
              <a:path h="4652928" w="3417787">
                <a:moveTo>
                  <a:pt x="0" y="0"/>
                </a:moveTo>
                <a:lnTo>
                  <a:pt x="3417787" y="0"/>
                </a:lnTo>
                <a:lnTo>
                  <a:pt x="3417787" y="4652928"/>
                </a:lnTo>
                <a:lnTo>
                  <a:pt x="0" y="46529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728542" y="5274151"/>
            <a:ext cx="335191" cy="335191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8284868" y="4862259"/>
            <a:ext cx="4171354" cy="4396041"/>
          </a:xfrm>
          <a:custGeom>
            <a:avLst/>
            <a:gdLst/>
            <a:ahLst/>
            <a:cxnLst/>
            <a:rect r="r" b="b" t="t" l="l"/>
            <a:pathLst>
              <a:path h="4396041" w="4171354">
                <a:moveTo>
                  <a:pt x="0" y="0"/>
                </a:moveTo>
                <a:lnTo>
                  <a:pt x="4171355" y="0"/>
                </a:lnTo>
                <a:lnTo>
                  <a:pt x="4171355" y="4396041"/>
                </a:lnTo>
                <a:lnTo>
                  <a:pt x="0" y="439604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444435" y="4507604"/>
            <a:ext cx="7050474" cy="1101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61"/>
              </a:lnSpc>
            </a:pPr>
            <a:r>
              <a:rPr lang="en-US" sz="6472">
                <a:solidFill>
                  <a:srgbClr val="004AAD"/>
                </a:solidFill>
                <a:latin typeface="Alatsi"/>
                <a:ea typeface="Alatsi"/>
                <a:cs typeface="Alatsi"/>
                <a:sym typeface="Alatsi"/>
              </a:rPr>
              <a:t>Дихання на 4-4-4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1867" t="-3631" r="-74156" b="-274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329398" y="8614893"/>
            <a:ext cx="4899948" cy="3344214"/>
          </a:xfrm>
          <a:custGeom>
            <a:avLst/>
            <a:gdLst/>
            <a:ahLst/>
            <a:cxnLst/>
            <a:rect r="r" b="b" t="t" l="l"/>
            <a:pathLst>
              <a:path h="3344214" w="4899948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030709" y="9258300"/>
            <a:ext cx="3059829" cy="751049"/>
          </a:xfrm>
          <a:custGeom>
            <a:avLst/>
            <a:gdLst/>
            <a:ahLst/>
            <a:cxnLst/>
            <a:rect r="r" b="b" t="t" l="l"/>
            <a:pathLst>
              <a:path h="751049" w="3059829">
                <a:moveTo>
                  <a:pt x="0" y="0"/>
                </a:moveTo>
                <a:lnTo>
                  <a:pt x="3059829" y="0"/>
                </a:lnTo>
                <a:lnTo>
                  <a:pt x="3059829" y="751049"/>
                </a:lnTo>
                <a:lnTo>
                  <a:pt x="0" y="7510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236705" y="6409875"/>
            <a:ext cx="724985" cy="920616"/>
          </a:xfrm>
          <a:custGeom>
            <a:avLst/>
            <a:gdLst/>
            <a:ahLst/>
            <a:cxnLst/>
            <a:rect r="r" b="b" t="t" l="l"/>
            <a:pathLst>
              <a:path h="920616" w="724985">
                <a:moveTo>
                  <a:pt x="0" y="0"/>
                </a:moveTo>
                <a:lnTo>
                  <a:pt x="724986" y="0"/>
                </a:lnTo>
                <a:lnTo>
                  <a:pt x="724986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215205" y="8540136"/>
            <a:ext cx="4602314" cy="3618569"/>
          </a:xfrm>
          <a:custGeom>
            <a:avLst/>
            <a:gdLst/>
            <a:ahLst/>
            <a:cxnLst/>
            <a:rect r="r" b="b" t="t" l="l"/>
            <a:pathLst>
              <a:path h="3618569" w="4602314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-674156" y="-1072630"/>
            <a:ext cx="4899948" cy="3068592"/>
          </a:xfrm>
          <a:custGeom>
            <a:avLst/>
            <a:gdLst/>
            <a:ahLst/>
            <a:cxnLst/>
            <a:rect r="r" b="b" t="t" l="l"/>
            <a:pathLst>
              <a:path h="3068592" w="4899948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2686214" y="-2578193"/>
            <a:ext cx="4292424" cy="3870986"/>
          </a:xfrm>
          <a:custGeom>
            <a:avLst/>
            <a:gdLst/>
            <a:ahLst/>
            <a:cxnLst/>
            <a:rect r="r" b="b" t="t" l="l"/>
            <a:pathLst>
              <a:path h="3870986" w="4292424">
                <a:moveTo>
                  <a:pt x="0" y="0"/>
                </a:moveTo>
                <a:lnTo>
                  <a:pt x="4292424" y="0"/>
                </a:lnTo>
                <a:lnTo>
                  <a:pt x="4292424" y="3870986"/>
                </a:lnTo>
                <a:lnTo>
                  <a:pt x="0" y="3870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0138935" y="9258300"/>
            <a:ext cx="4076270" cy="2863579"/>
          </a:xfrm>
          <a:custGeom>
            <a:avLst/>
            <a:gdLst/>
            <a:ahLst/>
            <a:cxnLst/>
            <a:rect r="r" b="b" t="t" l="l"/>
            <a:pathLst>
              <a:path h="2863579" w="4076270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7409323" y="-2700100"/>
            <a:ext cx="5493058" cy="4114800"/>
          </a:xfrm>
          <a:custGeom>
            <a:avLst/>
            <a:gdLst/>
            <a:ahLst/>
            <a:cxnLst/>
            <a:rect r="r" b="b" t="t" l="l"/>
            <a:pathLst>
              <a:path h="4114800" w="5493058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4747568">
            <a:off x="-2972342" y="3665317"/>
            <a:ext cx="4896097" cy="2735694"/>
          </a:xfrm>
          <a:custGeom>
            <a:avLst/>
            <a:gdLst/>
            <a:ahLst/>
            <a:cxnLst/>
            <a:rect r="r" b="b" t="t" l="l"/>
            <a:pathLst>
              <a:path h="2735694" w="4896097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4831481" y="-1626507"/>
            <a:ext cx="2892762" cy="2919301"/>
          </a:xfrm>
          <a:custGeom>
            <a:avLst/>
            <a:gdLst/>
            <a:ahLst/>
            <a:cxnLst/>
            <a:rect r="r" b="b" t="t" l="l"/>
            <a:pathLst>
              <a:path h="2919301" w="2892762">
                <a:moveTo>
                  <a:pt x="0" y="0"/>
                </a:moveTo>
                <a:lnTo>
                  <a:pt x="2892761" y="0"/>
                </a:lnTo>
                <a:lnTo>
                  <a:pt x="2892761" y="2919300"/>
                </a:lnTo>
                <a:lnTo>
                  <a:pt x="0" y="29193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7259300" y="2262342"/>
            <a:ext cx="3575541" cy="3575541"/>
          </a:xfrm>
          <a:custGeom>
            <a:avLst/>
            <a:gdLst/>
            <a:ahLst/>
            <a:cxnLst/>
            <a:rect r="r" b="b" t="t" l="l"/>
            <a:pathLst>
              <a:path h="3575541" w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2570549" y="9093737"/>
            <a:ext cx="2587020" cy="2386526"/>
          </a:xfrm>
          <a:custGeom>
            <a:avLst/>
            <a:gdLst/>
            <a:ahLst/>
            <a:cxnLst/>
            <a:rect r="r" b="b" t="t" l="l"/>
            <a:pathLst>
              <a:path h="2386526" w="2587020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5" id="15"/>
          <p:cNvSpPr/>
          <p:nvPr/>
        </p:nvSpPr>
        <p:spPr>
          <a:xfrm flipH="false" flipV="false" rot="-5282649">
            <a:off x="16440369" y="6970869"/>
            <a:ext cx="3382987" cy="1154444"/>
          </a:xfrm>
          <a:custGeom>
            <a:avLst/>
            <a:gdLst/>
            <a:ahLst/>
            <a:cxnLst/>
            <a:rect r="r" b="b" t="t" l="l"/>
            <a:pathLst>
              <a:path h="1154444" w="3382987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16978638" y="-642644"/>
            <a:ext cx="3104522" cy="3342688"/>
          </a:xfrm>
          <a:custGeom>
            <a:avLst/>
            <a:gdLst/>
            <a:ahLst/>
            <a:cxnLst/>
            <a:rect r="r" b="b" t="t" l="l"/>
            <a:pathLst>
              <a:path h="3342688" w="3104522">
                <a:moveTo>
                  <a:pt x="0" y="0"/>
                </a:moveTo>
                <a:lnTo>
                  <a:pt x="3104522" y="0"/>
                </a:lnTo>
                <a:lnTo>
                  <a:pt x="3104522" y="3342688"/>
                </a:lnTo>
                <a:lnTo>
                  <a:pt x="0" y="334268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4737926" y="2576219"/>
            <a:ext cx="724985" cy="920616"/>
          </a:xfrm>
          <a:custGeom>
            <a:avLst/>
            <a:gdLst/>
            <a:ahLst/>
            <a:cxnLst/>
            <a:rect r="r" b="b" t="t" l="l"/>
            <a:pathLst>
              <a:path h="920616" w="724985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0" y="241788"/>
            <a:ext cx="18288000" cy="9582752"/>
          </a:xfrm>
          <a:custGeom>
            <a:avLst/>
            <a:gdLst/>
            <a:ahLst/>
            <a:cxnLst/>
            <a:rect r="r" b="b" t="t" l="l"/>
            <a:pathLst>
              <a:path h="9582752" w="18288000">
                <a:moveTo>
                  <a:pt x="0" y="0"/>
                </a:moveTo>
                <a:lnTo>
                  <a:pt x="18288000" y="0"/>
                </a:lnTo>
                <a:lnTo>
                  <a:pt x="18288000" y="9582752"/>
                </a:lnTo>
                <a:lnTo>
                  <a:pt x="0" y="9582752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1867" t="-3631" r="-74156" b="-274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030709" y="9258300"/>
            <a:ext cx="3059829" cy="751049"/>
          </a:xfrm>
          <a:custGeom>
            <a:avLst/>
            <a:gdLst/>
            <a:ahLst/>
            <a:cxnLst/>
            <a:rect r="r" b="b" t="t" l="l"/>
            <a:pathLst>
              <a:path h="751049" w="3059829">
                <a:moveTo>
                  <a:pt x="0" y="0"/>
                </a:moveTo>
                <a:lnTo>
                  <a:pt x="3059829" y="0"/>
                </a:lnTo>
                <a:lnTo>
                  <a:pt x="3059829" y="751049"/>
                </a:lnTo>
                <a:lnTo>
                  <a:pt x="0" y="751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36705" y="6409875"/>
            <a:ext cx="724985" cy="920616"/>
          </a:xfrm>
          <a:custGeom>
            <a:avLst/>
            <a:gdLst/>
            <a:ahLst/>
            <a:cxnLst/>
            <a:rect r="r" b="b" t="t" l="l"/>
            <a:pathLst>
              <a:path h="920616" w="724985">
                <a:moveTo>
                  <a:pt x="0" y="0"/>
                </a:moveTo>
                <a:lnTo>
                  <a:pt x="724986" y="0"/>
                </a:lnTo>
                <a:lnTo>
                  <a:pt x="724986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215205" y="8540136"/>
            <a:ext cx="4602314" cy="3618569"/>
          </a:xfrm>
          <a:custGeom>
            <a:avLst/>
            <a:gdLst/>
            <a:ahLst/>
            <a:cxnLst/>
            <a:rect r="r" b="b" t="t" l="l"/>
            <a:pathLst>
              <a:path h="3618569" w="4602314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-674156" y="-1072630"/>
            <a:ext cx="4899948" cy="3068592"/>
          </a:xfrm>
          <a:custGeom>
            <a:avLst/>
            <a:gdLst/>
            <a:ahLst/>
            <a:cxnLst/>
            <a:rect r="r" b="b" t="t" l="l"/>
            <a:pathLst>
              <a:path h="3068592" w="4899948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2686214" y="-2578193"/>
            <a:ext cx="4292424" cy="3870986"/>
          </a:xfrm>
          <a:custGeom>
            <a:avLst/>
            <a:gdLst/>
            <a:ahLst/>
            <a:cxnLst/>
            <a:rect r="r" b="b" t="t" l="l"/>
            <a:pathLst>
              <a:path h="3870986" w="4292424">
                <a:moveTo>
                  <a:pt x="0" y="0"/>
                </a:moveTo>
                <a:lnTo>
                  <a:pt x="4292424" y="0"/>
                </a:lnTo>
                <a:lnTo>
                  <a:pt x="4292424" y="3870986"/>
                </a:lnTo>
                <a:lnTo>
                  <a:pt x="0" y="38709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0138935" y="9258300"/>
            <a:ext cx="4076270" cy="2863579"/>
          </a:xfrm>
          <a:custGeom>
            <a:avLst/>
            <a:gdLst/>
            <a:ahLst/>
            <a:cxnLst/>
            <a:rect r="r" b="b" t="t" l="l"/>
            <a:pathLst>
              <a:path h="2863579" w="4076270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7409323" y="-2700100"/>
            <a:ext cx="5493058" cy="4114800"/>
          </a:xfrm>
          <a:custGeom>
            <a:avLst/>
            <a:gdLst/>
            <a:ahLst/>
            <a:cxnLst/>
            <a:rect r="r" b="b" t="t" l="l"/>
            <a:pathLst>
              <a:path h="4114800" w="5493058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4747568">
            <a:off x="-2972342" y="3665317"/>
            <a:ext cx="4896097" cy="2735694"/>
          </a:xfrm>
          <a:custGeom>
            <a:avLst/>
            <a:gdLst/>
            <a:ahLst/>
            <a:cxnLst/>
            <a:rect r="r" b="b" t="t" l="l"/>
            <a:pathLst>
              <a:path h="2735694" w="4896097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4831481" y="-1626507"/>
            <a:ext cx="2892762" cy="2919301"/>
          </a:xfrm>
          <a:custGeom>
            <a:avLst/>
            <a:gdLst/>
            <a:ahLst/>
            <a:cxnLst/>
            <a:rect r="r" b="b" t="t" l="l"/>
            <a:pathLst>
              <a:path h="2919301" w="2892762">
                <a:moveTo>
                  <a:pt x="0" y="0"/>
                </a:moveTo>
                <a:lnTo>
                  <a:pt x="2892761" y="0"/>
                </a:lnTo>
                <a:lnTo>
                  <a:pt x="2892761" y="2919300"/>
                </a:lnTo>
                <a:lnTo>
                  <a:pt x="0" y="29193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7259300" y="2262342"/>
            <a:ext cx="3575541" cy="3575541"/>
          </a:xfrm>
          <a:custGeom>
            <a:avLst/>
            <a:gdLst/>
            <a:ahLst/>
            <a:cxnLst/>
            <a:rect r="r" b="b" t="t" l="l"/>
            <a:pathLst>
              <a:path h="3575541" w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/>
          <p:cNvSpPr/>
          <p:nvPr/>
        </p:nvSpPr>
        <p:spPr>
          <a:xfrm flipH="false" flipV="false" rot="-5282649">
            <a:off x="16440369" y="6970869"/>
            <a:ext cx="3382987" cy="1154444"/>
          </a:xfrm>
          <a:custGeom>
            <a:avLst/>
            <a:gdLst/>
            <a:ahLst/>
            <a:cxnLst/>
            <a:rect r="r" b="b" t="t" l="l"/>
            <a:pathLst>
              <a:path h="1154444" w="3382987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16978638" y="-642644"/>
            <a:ext cx="3104522" cy="3342688"/>
          </a:xfrm>
          <a:custGeom>
            <a:avLst/>
            <a:gdLst/>
            <a:ahLst/>
            <a:cxnLst/>
            <a:rect r="r" b="b" t="t" l="l"/>
            <a:pathLst>
              <a:path h="3342688" w="3104522">
                <a:moveTo>
                  <a:pt x="0" y="0"/>
                </a:moveTo>
                <a:lnTo>
                  <a:pt x="3104522" y="0"/>
                </a:lnTo>
                <a:lnTo>
                  <a:pt x="3104522" y="3342688"/>
                </a:lnTo>
                <a:lnTo>
                  <a:pt x="0" y="334268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4737926" y="2576219"/>
            <a:ext cx="724985" cy="920616"/>
          </a:xfrm>
          <a:custGeom>
            <a:avLst/>
            <a:gdLst/>
            <a:ahLst/>
            <a:cxnLst/>
            <a:rect r="r" b="b" t="t" l="l"/>
            <a:pathLst>
              <a:path h="920616" w="724985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16917" y="1421368"/>
            <a:ext cx="7642019" cy="8928053"/>
          </a:xfrm>
          <a:custGeom>
            <a:avLst/>
            <a:gdLst/>
            <a:ahLst/>
            <a:cxnLst/>
            <a:rect r="r" b="b" t="t" l="l"/>
            <a:pathLst>
              <a:path h="8928053" w="7642019">
                <a:moveTo>
                  <a:pt x="0" y="0"/>
                </a:moveTo>
                <a:lnTo>
                  <a:pt x="7642019" y="0"/>
                </a:lnTo>
                <a:lnTo>
                  <a:pt x="7642019" y="8928053"/>
                </a:lnTo>
                <a:lnTo>
                  <a:pt x="0" y="8928053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0" t="-1509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2259378" y="4307130"/>
            <a:ext cx="3932828" cy="3023361"/>
          </a:xfrm>
          <a:custGeom>
            <a:avLst/>
            <a:gdLst/>
            <a:ahLst/>
            <a:cxnLst/>
            <a:rect r="r" b="b" t="t" l="l"/>
            <a:pathLst>
              <a:path h="3023361" w="3932828">
                <a:moveTo>
                  <a:pt x="0" y="0"/>
                </a:moveTo>
                <a:lnTo>
                  <a:pt x="3932827" y="0"/>
                </a:lnTo>
                <a:lnTo>
                  <a:pt x="3932827" y="3023361"/>
                </a:lnTo>
                <a:lnTo>
                  <a:pt x="0" y="3023361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660655" y="1644810"/>
            <a:ext cx="4217324" cy="2783434"/>
          </a:xfrm>
          <a:custGeom>
            <a:avLst/>
            <a:gdLst/>
            <a:ahLst/>
            <a:cxnLst/>
            <a:rect r="r" b="b" t="t" l="l"/>
            <a:pathLst>
              <a:path h="2783434" w="4217324">
                <a:moveTo>
                  <a:pt x="0" y="0"/>
                </a:moveTo>
                <a:lnTo>
                  <a:pt x="4217324" y="0"/>
                </a:lnTo>
                <a:lnTo>
                  <a:pt x="4217324" y="2783434"/>
                </a:lnTo>
                <a:lnTo>
                  <a:pt x="0" y="278343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540011" y="4656844"/>
            <a:ext cx="5475405" cy="4114800"/>
          </a:xfrm>
          <a:custGeom>
            <a:avLst/>
            <a:gdLst/>
            <a:ahLst/>
            <a:cxnLst/>
            <a:rect r="r" b="b" t="t" l="l"/>
            <a:pathLst>
              <a:path h="4114800" w="5475405">
                <a:moveTo>
                  <a:pt x="0" y="0"/>
                </a:moveTo>
                <a:lnTo>
                  <a:pt x="5475405" y="0"/>
                </a:lnTo>
                <a:lnTo>
                  <a:pt x="54754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DAGDEc73HCM</dc:identifier>
  <dcterms:modified xsi:type="dcterms:W3CDTF">2011-08-01T06:04:30Z</dcterms:modified>
  <cp:revision>1</cp:revision>
  <dc:title>Техніки для забезпечення психологічного благополуччя</dc:title>
</cp:coreProperties>
</file>