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68" r:id="rId4"/>
    <p:sldId id="269" r:id="rId5"/>
    <p:sldId id="283" r:id="rId6"/>
    <p:sldId id="277" r:id="rId7"/>
    <p:sldId id="270" r:id="rId8"/>
    <p:sldId id="271" r:id="rId9"/>
    <p:sldId id="265" r:id="rId10"/>
    <p:sldId id="262" r:id="rId11"/>
    <p:sldId id="272" r:id="rId12"/>
    <p:sldId id="274" r:id="rId13"/>
    <p:sldId id="275" r:id="rId14"/>
    <p:sldId id="266" r:id="rId15"/>
    <p:sldId id="281" r:id="rId16"/>
    <p:sldId id="280" r:id="rId17"/>
    <p:sldId id="282" r:id="rId18"/>
    <p:sldId id="276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80" d="100"/>
          <a:sy n="80" d="100"/>
        </p:scale>
        <p:origin x="87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99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34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7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23322"/>
            <a:ext cx="7776864" cy="1318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463613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2400">
                <a:solidFill>
                  <a:srgbClr val="0070C0"/>
                </a:solidFill>
              </a:defRPr>
            </a:lvl2pPr>
            <a:lvl3pPr>
              <a:defRPr sz="2000">
                <a:solidFill>
                  <a:srgbClr val="0070C0"/>
                </a:solidFill>
              </a:defRPr>
            </a:lvl3pPr>
            <a:lvl4pPr>
              <a:defRPr sz="1800">
                <a:solidFill>
                  <a:srgbClr val="0070C0"/>
                </a:solidFill>
              </a:defRPr>
            </a:lvl4pPr>
            <a:lvl5pPr>
              <a:defRPr sz="18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2400">
                <a:solidFill>
                  <a:srgbClr val="0070C0"/>
                </a:solidFill>
              </a:defRPr>
            </a:lvl2pPr>
            <a:lvl3pPr>
              <a:defRPr sz="2000">
                <a:solidFill>
                  <a:srgbClr val="0070C0"/>
                </a:solidFill>
              </a:defRPr>
            </a:lvl3pPr>
            <a:lvl4pPr>
              <a:defRPr sz="1800">
                <a:solidFill>
                  <a:srgbClr val="0070C0"/>
                </a:solidFill>
              </a:defRPr>
            </a:lvl4pPr>
            <a:lvl5pPr>
              <a:defRPr sz="18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0070C0"/>
                </a:solidFill>
              </a:defRPr>
            </a:lvl1pPr>
            <a:lvl2pPr>
              <a:defRPr sz="2800">
                <a:solidFill>
                  <a:srgbClr val="0070C0"/>
                </a:solidFill>
              </a:defRPr>
            </a:lvl2pPr>
            <a:lvl3pPr>
              <a:defRPr sz="2400">
                <a:solidFill>
                  <a:srgbClr val="0070C0"/>
                </a:solidFill>
              </a:defRPr>
            </a:lvl3pPr>
            <a:lvl4pPr>
              <a:defRPr sz="2000">
                <a:solidFill>
                  <a:srgbClr val="0070C0"/>
                </a:solidFill>
              </a:defRPr>
            </a:lvl4pPr>
            <a:lvl5pPr>
              <a:defRPr sz="2000">
                <a:solidFill>
                  <a:srgbClr val="0070C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463613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0C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ne.org/information-stories/facts-and-guides/what-is-mental-illness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«Як зберегти психологічну рівновагу </a:t>
            </a:r>
            <a:r>
              <a:rPr lang="ru-RU" sz="2800" dirty="0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внутрішній баланс під час карантину»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103573" cy="136083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effectLst/>
              </a:rPr>
              <a:t>Ресурсний</a:t>
            </a:r>
            <a:r>
              <a:rPr lang="ru-RU" b="1" dirty="0">
                <a:effectLst/>
              </a:rPr>
              <a:t> стан </a:t>
            </a:r>
            <a:r>
              <a:rPr lang="ru-RU" b="1" dirty="0" err="1">
                <a:effectLst/>
              </a:rPr>
              <a:t>легше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підтримати</a:t>
            </a:r>
            <a:r>
              <a:rPr lang="ru-RU" b="1" dirty="0">
                <a:effectLst/>
              </a:rPr>
              <a:t>, </a:t>
            </a:r>
            <a:r>
              <a:rPr lang="ru-RU" b="1" dirty="0" err="1">
                <a:effectLst/>
              </a:rPr>
              <a:t>ніж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відновити</a:t>
            </a:r>
            <a:r>
              <a:rPr lang="ru-RU" b="1" dirty="0">
                <a:effectLst/>
              </a:rPr>
              <a:t> 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9C37260-0BB7-4BBA-B3F2-1904B5C5D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180"/>
            <a:ext cx="2987824" cy="1913003"/>
          </a:xfrm>
          <a:prstGeom prst="rect">
            <a:avLst/>
          </a:prstGeom>
        </p:spPr>
      </p:pic>
      <p:pic>
        <p:nvPicPr>
          <p:cNvPr id="1030" name="Picture 6" descr="Ми розповімо вам чому деякі благополучні люди, глибоко всередині  незадоволені своїм життям, вони часто не розуміють, чому почали  втомлюватися буквально від усього в житті">
            <a:extLst>
              <a:ext uri="{FF2B5EF4-FFF2-40B4-BE49-F238E27FC236}">
                <a16:creationId xmlns="" xmlns:a16="http://schemas.microsoft.com/office/drawing/2014/main" id="{57E32428-F5DE-484B-86DE-657525DD4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636912"/>
            <a:ext cx="3995935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Задоволеність життям. Наскiльки вона актуальна? | У психолога">
            <a:extLst>
              <a:ext uri="{FF2B5EF4-FFF2-40B4-BE49-F238E27FC236}">
                <a16:creationId xmlns="" xmlns:a16="http://schemas.microsoft.com/office/drawing/2014/main" id="{D60E6677-AED8-498B-98ED-0863FB147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59" y="479715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E8A24E9-27EC-40A1-85BD-22900A7979EC}"/>
              </a:ext>
            </a:extLst>
          </p:cNvPr>
          <p:cNvSpPr/>
          <p:nvPr/>
        </p:nvSpPr>
        <p:spPr>
          <a:xfrm>
            <a:off x="333375" y="2254319"/>
            <a:ext cx="4814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помічаєт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продуктивність</a:t>
            </a: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падає</a:t>
            </a: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uk-UA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 </a:t>
            </a: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приносить 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задоволення</a:t>
            </a: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— не 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поспішайте</a:t>
            </a: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звинувачувати</a:t>
            </a: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себе. </a:t>
            </a:r>
          </a:p>
          <a:p>
            <a:pPr fontAlgn="base">
              <a:spcAft>
                <a:spcPts val="0"/>
              </a:spcAft>
            </a:pP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якість</a:t>
            </a: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сильно 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впливати</a:t>
            </a: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ваш </a:t>
            </a:r>
            <a:r>
              <a:rPr lang="ru-RU" sz="2400" spc="-15" dirty="0" err="1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ресурсний</a:t>
            </a:r>
            <a:r>
              <a:rPr lang="ru-RU" sz="2400" spc="-15" dirty="0">
                <a:solidFill>
                  <a:srgbClr val="2121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Українці стали щасливішими на тлі зростання песимізму в світі - опитування  - RegioNews.ua">
            <a:extLst>
              <a:ext uri="{FF2B5EF4-FFF2-40B4-BE49-F238E27FC236}">
                <a16:creationId xmlns="" xmlns:a16="http://schemas.microsoft.com/office/drawing/2014/main" id="{DE6A126D-3760-4EDC-9913-F4DDC3A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555"/>
            <a:ext cx="9308767" cy="491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Тринадцять звичок щасливих людей | Рідний Київ">
            <a:extLst>
              <a:ext uri="{FF2B5EF4-FFF2-40B4-BE49-F238E27FC236}">
                <a16:creationId xmlns="" xmlns:a16="http://schemas.microsoft.com/office/drawing/2014/main" id="{F41FB056-9E6A-4DE4-8E4A-B29BE3482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502"/>
            <a:ext cx="9144000" cy="203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92043"/>
            <a:ext cx="8136904" cy="4655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b="1" dirty="0">
                <a:effectLst/>
              </a:rPr>
              <a:t/>
            </a:r>
            <a:br>
              <a:rPr lang="ru-RU" sz="2700" b="1" dirty="0">
                <a:effectLst/>
              </a:rPr>
            </a:br>
            <a:r>
              <a:rPr lang="ru-RU" sz="2700" b="1" dirty="0">
                <a:effectLst/>
              </a:rPr>
              <a:t/>
            </a:r>
            <a:br>
              <a:rPr lang="ru-RU" sz="2700" b="1" dirty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Як </a:t>
            </a:r>
            <a:r>
              <a:rPr lang="ru-RU" b="1" dirty="0" err="1">
                <a:effectLst/>
              </a:rPr>
              <a:t>поповнювати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ресурси</a:t>
            </a:r>
            <a:r>
              <a:rPr lang="ru-RU" b="1" dirty="0">
                <a:effectLst/>
              </a:rPr>
              <a:t>?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 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371800" y="2619321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087637" y="20430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4047727" y="2052467"/>
            <a:ext cx="84830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/>
              <a:t>Сон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143200" y="20859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371800" y="3457521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3087637" y="28812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143200" y="29241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373388" y="4294134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087637" y="3719459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143200" y="37623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890580" y="2880930"/>
            <a:ext cx="481253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600" b="1" dirty="0" err="1"/>
              <a:t>Правильне</a:t>
            </a:r>
            <a:r>
              <a:rPr lang="ru-RU" sz="3600" b="1" dirty="0"/>
              <a:t> </a:t>
            </a:r>
            <a:r>
              <a:rPr lang="ru-RU" sz="3600" b="1" dirty="0" err="1"/>
              <a:t>харчування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946911" y="3689087"/>
            <a:ext cx="398057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600" b="1" dirty="0" err="1"/>
              <a:t>Фізична</a:t>
            </a:r>
            <a:r>
              <a:rPr lang="ru-RU" sz="3600" b="1" dirty="0"/>
              <a:t> </a:t>
            </a:r>
            <a:r>
              <a:rPr lang="ru-RU" sz="3600" b="1" dirty="0" err="1"/>
              <a:t>активність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152697C-FCC0-42C1-A9C4-71DB1D01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8640"/>
            <a:ext cx="7543733" cy="122413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Р</a:t>
            </a:r>
            <a:r>
              <a:rPr lang="ru-RU" sz="3100" dirty="0"/>
              <a:t>егулярно </a:t>
            </a:r>
            <a:r>
              <a:rPr lang="ru-RU" sz="3100" dirty="0" err="1"/>
              <a:t>відстежуйте</a:t>
            </a:r>
            <a:r>
              <a:rPr lang="ru-RU" sz="3100" dirty="0"/>
              <a:t> </a:t>
            </a:r>
            <a:r>
              <a:rPr lang="ru-RU" sz="3100" dirty="0" err="1"/>
              <a:t>свій</a:t>
            </a:r>
            <a:r>
              <a:rPr lang="ru-RU" sz="3100" dirty="0"/>
              <a:t> стан </a:t>
            </a:r>
            <a:r>
              <a:rPr lang="ru-RU" sz="3100" dirty="0" err="1"/>
              <a:t>наприкінці</a:t>
            </a:r>
            <a:r>
              <a:rPr lang="ru-RU" sz="3100" dirty="0"/>
              <a:t> кожного </a:t>
            </a:r>
            <a:r>
              <a:rPr lang="ru-RU" sz="3100" dirty="0" err="1"/>
              <a:t>тижня</a:t>
            </a:r>
            <a:r>
              <a:rPr lang="ru-RU" sz="3100" dirty="0"/>
              <a:t> за </a:t>
            </a:r>
            <a:r>
              <a:rPr lang="ru-RU" sz="3100" dirty="0" err="1"/>
              <a:t>допомогою</a:t>
            </a:r>
            <a:r>
              <a:rPr lang="ru-RU" sz="3100" dirty="0"/>
              <a:t> таких </a:t>
            </a:r>
            <a:r>
              <a:rPr lang="ru-RU" sz="3100" dirty="0" err="1"/>
              <a:t>питань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A699EF8D-A5CB-4EE8-9CD8-759724552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99381"/>
            <a:ext cx="4644008" cy="485861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fontAlgn="base"/>
            <a:r>
              <a:rPr lang="ru-RU" sz="2200" b="1" dirty="0"/>
              <a:t>Як </a:t>
            </a:r>
            <a:r>
              <a:rPr lang="ru-RU" sz="2200" b="1" dirty="0" err="1"/>
              <a:t>пройшов</a:t>
            </a:r>
            <a:r>
              <a:rPr lang="ru-RU" sz="2200" b="1" dirty="0"/>
              <a:t> ваш </a:t>
            </a:r>
            <a:r>
              <a:rPr lang="ru-RU" sz="2200" b="1" dirty="0" err="1"/>
              <a:t>тиждень</a:t>
            </a:r>
            <a:r>
              <a:rPr lang="ru-RU" sz="2200" b="1" dirty="0"/>
              <a:t>?</a:t>
            </a:r>
            <a:r>
              <a:rPr lang="ru-RU" sz="2200" dirty="0"/>
              <a:t> </a:t>
            </a:r>
            <a:r>
              <a:rPr lang="ru-RU" sz="2200" dirty="0" err="1"/>
              <a:t>Відрефлексуйте</a:t>
            </a:r>
            <a:r>
              <a:rPr lang="ru-RU" sz="2200" dirty="0"/>
              <a:t> та </a:t>
            </a:r>
            <a:r>
              <a:rPr lang="ru-RU" sz="2200" dirty="0" err="1"/>
              <a:t>переосмисліть</a:t>
            </a:r>
            <a:r>
              <a:rPr lang="ru-RU" sz="2200" dirty="0"/>
              <a:t> </a:t>
            </a:r>
            <a:r>
              <a:rPr lang="ru-RU" sz="2200" dirty="0" err="1"/>
              <a:t>негативні</a:t>
            </a:r>
            <a:r>
              <a:rPr lang="ru-RU" sz="2200" dirty="0"/>
              <a:t> </a:t>
            </a:r>
            <a:r>
              <a:rPr lang="ru-RU" sz="2200" dirty="0" err="1"/>
              <a:t>ситуації</a:t>
            </a:r>
            <a:r>
              <a:rPr lang="ru-RU" sz="2200" dirty="0"/>
              <a:t>, </a:t>
            </a:r>
            <a:r>
              <a:rPr lang="ru-RU" sz="2200" dirty="0" err="1"/>
              <a:t>відзначте</a:t>
            </a:r>
            <a:r>
              <a:rPr lang="ru-RU" sz="2200" dirty="0"/>
              <a:t> і </a:t>
            </a:r>
            <a:r>
              <a:rPr lang="ru-RU" sz="2200" dirty="0" err="1"/>
              <a:t>похваліть</a:t>
            </a:r>
            <a:r>
              <a:rPr lang="ru-RU" sz="2200" dirty="0"/>
              <a:t> себе за </a:t>
            </a:r>
            <a:r>
              <a:rPr lang="ru-RU" sz="2200" dirty="0" err="1"/>
              <a:t>успіхи</a:t>
            </a:r>
            <a:r>
              <a:rPr lang="ru-RU" sz="2200" dirty="0"/>
              <a:t>, хай </a:t>
            </a:r>
            <a:r>
              <a:rPr lang="ru-RU" sz="2200" dirty="0" err="1"/>
              <a:t>навіть</a:t>
            </a:r>
            <a:r>
              <a:rPr lang="ru-RU" sz="2200" dirty="0"/>
              <a:t> і </a:t>
            </a:r>
            <a:r>
              <a:rPr lang="ru-RU" sz="2200" dirty="0" err="1"/>
              <a:t>маленькі</a:t>
            </a:r>
            <a:r>
              <a:rPr lang="ru-RU" sz="2200" dirty="0"/>
              <a:t>. </a:t>
            </a:r>
          </a:p>
          <a:p>
            <a:pPr lvl="0" fontAlgn="base"/>
            <a:r>
              <a:rPr lang="ru-RU" sz="2200" b="1" dirty="0"/>
              <a:t>Як </a:t>
            </a:r>
            <a:r>
              <a:rPr lang="ru-RU" sz="2200" b="1" dirty="0" err="1"/>
              <a:t>ви</a:t>
            </a:r>
            <a:r>
              <a:rPr lang="ru-RU" sz="2200" b="1" dirty="0"/>
              <a:t> себе </a:t>
            </a:r>
            <a:r>
              <a:rPr lang="ru-RU" sz="2200" b="1" dirty="0" err="1"/>
              <a:t>почуваєте</a:t>
            </a:r>
            <a:r>
              <a:rPr lang="ru-RU" sz="2200" b="1" dirty="0"/>
              <a:t>?</a:t>
            </a:r>
            <a:r>
              <a:rPr lang="ru-RU" sz="2200" dirty="0"/>
              <a:t> </a:t>
            </a:r>
            <a:r>
              <a:rPr lang="ru-RU" sz="2200" dirty="0" err="1"/>
              <a:t>Зверніть</a:t>
            </a:r>
            <a:r>
              <a:rPr lang="ru-RU" sz="2200" dirty="0"/>
              <a:t> </a:t>
            </a:r>
            <a:r>
              <a:rPr lang="ru-RU" sz="2200" dirty="0" err="1"/>
              <a:t>особливу</a:t>
            </a:r>
            <a:r>
              <a:rPr lang="ru-RU" sz="2200" dirty="0"/>
              <a:t> </a:t>
            </a:r>
            <a:r>
              <a:rPr lang="ru-RU" sz="2200" dirty="0" err="1"/>
              <a:t>увагу</a:t>
            </a:r>
            <a:r>
              <a:rPr lang="ru-RU" sz="2200" dirty="0"/>
              <a:t> на </a:t>
            </a:r>
            <a:r>
              <a:rPr lang="ru-RU" sz="2200" dirty="0" err="1"/>
              <a:t>свій</a:t>
            </a:r>
            <a:r>
              <a:rPr lang="ru-RU" sz="2200" dirty="0"/>
              <a:t> </a:t>
            </a:r>
            <a:r>
              <a:rPr lang="ru-RU" sz="2200" dirty="0" err="1"/>
              <a:t>фізичний</a:t>
            </a:r>
            <a:r>
              <a:rPr lang="ru-RU" sz="2200" dirty="0"/>
              <a:t> і </a:t>
            </a:r>
            <a:r>
              <a:rPr lang="ru-RU" sz="2200" dirty="0" err="1"/>
              <a:t>психологічний</a:t>
            </a:r>
            <a:r>
              <a:rPr lang="ru-RU" sz="2200" dirty="0"/>
              <a:t> стан, </a:t>
            </a:r>
            <a:r>
              <a:rPr lang="ru-RU" sz="2200" dirty="0" err="1"/>
              <a:t>рівень</a:t>
            </a:r>
            <a:r>
              <a:rPr lang="ru-RU" sz="2200" dirty="0"/>
              <a:t> </a:t>
            </a:r>
            <a:r>
              <a:rPr lang="ru-RU" sz="2200" dirty="0" err="1"/>
              <a:t>втоми</a:t>
            </a:r>
            <a:r>
              <a:rPr lang="ru-RU" sz="2200" dirty="0"/>
              <a:t>. 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2ADE2EC-BEF0-4283-96C4-7CD0D18D8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427984" cy="485861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fontAlgn="base"/>
            <a:r>
              <a:rPr lang="ru-RU" sz="2200" b="1" dirty="0" err="1"/>
              <a:t>Чому</a:t>
            </a:r>
            <a:r>
              <a:rPr lang="ru-RU" sz="2200" b="1" dirty="0"/>
              <a:t> </a:t>
            </a:r>
            <a:r>
              <a:rPr lang="ru-RU" sz="2200" b="1" dirty="0" err="1"/>
              <a:t>ви</a:t>
            </a:r>
            <a:r>
              <a:rPr lang="ru-RU" sz="2200" b="1" dirty="0"/>
              <a:t> так себе </a:t>
            </a:r>
            <a:r>
              <a:rPr lang="ru-RU" sz="2200" b="1" dirty="0" err="1"/>
              <a:t>почуваєте</a:t>
            </a:r>
            <a:r>
              <a:rPr lang="ru-RU" sz="2200" b="1" dirty="0"/>
              <a:t>?</a:t>
            </a:r>
            <a:r>
              <a:rPr lang="ru-RU" sz="2200" dirty="0"/>
              <a:t> </a:t>
            </a:r>
            <a:r>
              <a:rPr lang="ru-RU" sz="2200" dirty="0" err="1"/>
              <a:t>Проаналізуйте</a:t>
            </a:r>
            <a:r>
              <a:rPr lang="ru-RU" sz="2200" dirty="0"/>
              <a:t>,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достатньо</a:t>
            </a:r>
            <a:r>
              <a:rPr lang="ru-RU" sz="2200" dirty="0"/>
              <a:t> </a:t>
            </a:r>
            <a:r>
              <a:rPr lang="ru-RU" sz="2200" dirty="0" err="1"/>
              <a:t>ви</a:t>
            </a:r>
            <a:r>
              <a:rPr lang="ru-RU" sz="2200" dirty="0"/>
              <a:t> </a:t>
            </a:r>
            <a:r>
              <a:rPr lang="ru-RU" sz="2200" dirty="0" err="1"/>
              <a:t>дбали</a:t>
            </a:r>
            <a:r>
              <a:rPr lang="ru-RU" sz="2200" dirty="0"/>
              <a:t> про </a:t>
            </a:r>
            <a:r>
              <a:rPr lang="ru-RU" sz="2200" dirty="0" err="1"/>
              <a:t>свій</a:t>
            </a:r>
            <a:r>
              <a:rPr lang="ru-RU" sz="2200" dirty="0"/>
              <a:t> </a:t>
            </a:r>
            <a:r>
              <a:rPr lang="ru-RU" sz="2200" dirty="0" err="1"/>
              <a:t>ресурсний</a:t>
            </a:r>
            <a:r>
              <a:rPr lang="ru-RU" sz="2200" dirty="0"/>
              <a:t> стан. </a:t>
            </a:r>
            <a:r>
              <a:rPr lang="ru-RU" sz="2200" dirty="0" err="1"/>
              <a:t>Якщо</a:t>
            </a:r>
            <a:r>
              <a:rPr lang="ru-RU" sz="2200" dirty="0"/>
              <a:t> є </a:t>
            </a:r>
            <a:r>
              <a:rPr lang="ru-RU" sz="2200" dirty="0" err="1"/>
              <a:t>проблеми</a:t>
            </a:r>
            <a:r>
              <a:rPr lang="ru-RU" sz="2200" dirty="0"/>
              <a:t>, </a:t>
            </a:r>
            <a:r>
              <a:rPr lang="ru-RU" sz="2200" dirty="0" err="1"/>
              <a:t>з’ясуйте</a:t>
            </a:r>
            <a:r>
              <a:rPr lang="ru-RU" sz="2200" dirty="0"/>
              <a:t>, </a:t>
            </a:r>
            <a:r>
              <a:rPr lang="ru-RU" sz="2200" dirty="0" err="1"/>
              <a:t>чому</a:t>
            </a:r>
            <a:r>
              <a:rPr lang="ru-RU" sz="2200" dirty="0"/>
              <a:t> вони </a:t>
            </a:r>
            <a:r>
              <a:rPr lang="ru-RU" sz="2200" dirty="0" err="1"/>
              <a:t>виникли</a:t>
            </a:r>
            <a:r>
              <a:rPr lang="ru-RU" sz="2200" dirty="0"/>
              <a:t>. </a:t>
            </a:r>
          </a:p>
          <a:p>
            <a:r>
              <a:rPr lang="ru-RU" sz="2200" b="1" dirty="0"/>
              <a:t>Як </a:t>
            </a:r>
            <a:r>
              <a:rPr lang="ru-RU" sz="2200" b="1" dirty="0" err="1"/>
              <a:t>це</a:t>
            </a:r>
            <a:r>
              <a:rPr lang="ru-RU" sz="2200" b="1" dirty="0"/>
              <a:t> </a:t>
            </a:r>
            <a:r>
              <a:rPr lang="ru-RU" sz="2200" b="1" dirty="0" err="1"/>
              <a:t>виправити</a:t>
            </a:r>
            <a:r>
              <a:rPr lang="ru-RU" sz="2200" b="1" dirty="0"/>
              <a:t> </a:t>
            </a:r>
            <a:r>
              <a:rPr lang="ru-RU" sz="2200" b="1" dirty="0" err="1"/>
              <a:t>чи</a:t>
            </a:r>
            <a:r>
              <a:rPr lang="ru-RU" sz="2200" b="1" dirty="0"/>
              <a:t>, </a:t>
            </a:r>
            <a:r>
              <a:rPr lang="ru-RU" sz="2200" b="1" dirty="0" err="1"/>
              <a:t>навпаки</a:t>
            </a:r>
            <a:r>
              <a:rPr lang="ru-RU" sz="2200" b="1" dirty="0"/>
              <a:t>, </a:t>
            </a:r>
            <a:r>
              <a:rPr lang="ru-RU" sz="2200" b="1" dirty="0" err="1"/>
              <a:t>підтримати</a:t>
            </a:r>
            <a:r>
              <a:rPr lang="ru-RU" sz="2200" b="1" dirty="0"/>
              <a:t>?</a:t>
            </a:r>
            <a:r>
              <a:rPr lang="ru-RU" sz="2200" dirty="0"/>
              <a:t> </a:t>
            </a:r>
            <a:r>
              <a:rPr lang="ru-RU" sz="2200" dirty="0" err="1"/>
              <a:t>Складіть</a:t>
            </a:r>
            <a:r>
              <a:rPr lang="ru-RU" sz="2200" dirty="0"/>
              <a:t> план </a:t>
            </a:r>
            <a:r>
              <a:rPr lang="ru-RU" sz="2200" dirty="0" err="1"/>
              <a:t>відновлення</a:t>
            </a:r>
            <a:r>
              <a:rPr lang="ru-RU" sz="2200" dirty="0"/>
              <a:t> на </a:t>
            </a:r>
            <a:r>
              <a:rPr lang="ru-RU" sz="2200" dirty="0" err="1"/>
              <a:t>найближчий</a:t>
            </a:r>
            <a:r>
              <a:rPr lang="ru-RU" sz="2200" dirty="0"/>
              <a:t> час, </a:t>
            </a:r>
            <a:r>
              <a:rPr lang="ru-RU" sz="2200" dirty="0" err="1"/>
              <a:t>тільки</a:t>
            </a:r>
            <a:r>
              <a:rPr lang="ru-RU" sz="2200" dirty="0"/>
              <a:t> </a:t>
            </a:r>
            <a:r>
              <a:rPr lang="ru-RU" sz="2200" dirty="0" err="1"/>
              <a:t>намагайтеся</a:t>
            </a:r>
            <a:r>
              <a:rPr lang="ru-RU" sz="2200" dirty="0"/>
              <a:t> </a:t>
            </a:r>
            <a:r>
              <a:rPr lang="ru-RU" sz="2200" dirty="0" err="1"/>
              <a:t>чергувати</a:t>
            </a:r>
            <a:r>
              <a:rPr lang="ru-RU" sz="2200" dirty="0"/>
              <a:t> </a:t>
            </a:r>
            <a:r>
              <a:rPr lang="ru-RU" sz="2200" dirty="0" err="1"/>
              <a:t>пасивний</a:t>
            </a:r>
            <a:r>
              <a:rPr lang="ru-RU" sz="2200" dirty="0"/>
              <a:t> та </a:t>
            </a:r>
            <a:r>
              <a:rPr lang="ru-RU" sz="2200" dirty="0" err="1"/>
              <a:t>активний</a:t>
            </a:r>
            <a:r>
              <a:rPr lang="ru-RU" sz="2200" dirty="0"/>
              <a:t> </a:t>
            </a:r>
            <a:r>
              <a:rPr lang="ru-RU" sz="2200" dirty="0" err="1"/>
              <a:t>відпочинок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6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23A4280-18C0-44D7-A2D9-139CAB3E3D9C}"/>
              </a:ext>
            </a:extLst>
          </p:cNvPr>
          <p:cNvSpPr/>
          <p:nvPr/>
        </p:nvSpPr>
        <p:spPr>
          <a:xfrm>
            <a:off x="3563888" y="2132856"/>
            <a:ext cx="5580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400" spc="-1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забувайте</a:t>
            </a:r>
            <a:r>
              <a:rPr lang="ru-RU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 особисте — </a:t>
            </a:r>
            <a:r>
              <a:rPr lang="ru-RU" sz="2400" spc="-1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знаходьте</a:t>
            </a:r>
            <a:r>
              <a:rPr lang="ru-RU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час на родину, </a:t>
            </a:r>
            <a:r>
              <a:rPr lang="uk-UA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друзів, </a:t>
            </a:r>
            <a:r>
              <a:rPr lang="ru-RU" sz="2400" spc="-1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кохану</a:t>
            </a:r>
            <a:r>
              <a:rPr lang="ru-RU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людину</a:t>
            </a:r>
            <a:r>
              <a:rPr lang="ru-RU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самих себе. </a:t>
            </a:r>
            <a:r>
              <a:rPr lang="ru-RU" sz="2400" spc="-1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Приділя</a:t>
            </a:r>
            <a:r>
              <a:rPr lang="uk-UA" sz="2400" spc="-1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йте</a:t>
            </a:r>
            <a:r>
              <a:rPr lang="uk-UA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увагу</a:t>
            </a:r>
            <a:r>
              <a:rPr lang="ru-RU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відпочинку</a:t>
            </a:r>
            <a:r>
              <a:rPr lang="ru-RU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spc="-1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перезавантаженню</a:t>
            </a:r>
            <a:r>
              <a:rPr lang="uk-UA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психічному </a:t>
            </a:r>
            <a:r>
              <a:rPr lang="uk-UA" sz="2400" spc="-1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здоровю</a:t>
            </a:r>
            <a:r>
              <a:rPr lang="uk-UA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sz="2400" spc="-1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Зрештою</a:t>
            </a:r>
            <a:r>
              <a:rPr lang="ru-RU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spc="-1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spc="-1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надає</a:t>
            </a:r>
            <a:r>
              <a:rPr lang="ru-RU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життю</a:t>
            </a:r>
            <a:r>
              <a:rPr lang="ru-RU" sz="2400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смак. 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2" name="Picture 6" descr="35 найприємніших відчуттів у світі. Бо щастя – воно в дрібницях | То є  Львів.">
            <a:extLst>
              <a:ext uri="{FF2B5EF4-FFF2-40B4-BE49-F238E27FC236}">
                <a16:creationId xmlns="" xmlns:a16="http://schemas.microsoft.com/office/drawing/2014/main" id="{6C9FE06F-2C81-4E6C-82F9-5FD7EC594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3543166" cy="18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На Тельців чекає щастя, на Левів — цікаві сюрпризи: гороскоп на 18 жовтня  для всіх знаків Зодіаку - ЗНАЙ ЮА">
            <a:extLst>
              <a:ext uri="{FF2B5EF4-FFF2-40B4-BE49-F238E27FC236}">
                <a16:creationId xmlns="" xmlns:a16="http://schemas.microsoft.com/office/drawing/2014/main" id="{BDA5F95C-92AF-42ED-B377-3CDD328E7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4" y="188640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Індекс щастя-2020: Україна піднялась на 10 сходинок, а Фінляндія продовжує  лідирувати у рейтингу – новини Україна - Укрaїнa - TCH.ua">
            <a:extLst>
              <a:ext uri="{FF2B5EF4-FFF2-40B4-BE49-F238E27FC236}">
                <a16:creationId xmlns="" xmlns:a16="http://schemas.microsoft.com/office/drawing/2014/main" id="{BC0780A1-DA0F-4E64-AE47-706DCE68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17" y="4532057"/>
            <a:ext cx="3953967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Сегодня - Международный день счастья">
            <a:extLst>
              <a:ext uri="{FF2B5EF4-FFF2-40B4-BE49-F238E27FC236}">
                <a16:creationId xmlns="" xmlns:a16="http://schemas.microsoft.com/office/drawing/2014/main" id="{711BBBB8-CC02-4620-89ED-70F947B7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6" y="2970525"/>
            <a:ext cx="282892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A01CF4-EB37-43E1-91F3-A5C8CF40C9AB}"/>
              </a:ext>
            </a:extLst>
          </p:cNvPr>
          <p:cNvSpPr/>
          <p:nvPr/>
        </p:nvSpPr>
        <p:spPr>
          <a:xfrm>
            <a:off x="0" y="404664"/>
            <a:ext cx="8604448" cy="345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Зробіть</a:t>
            </a:r>
            <a:r>
              <a:rPr lang="ru-RU" sz="3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наступну</a:t>
            </a:r>
            <a:r>
              <a:rPr lang="ru-RU" sz="3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вправу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Подумайте: за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сумуєте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зараз? </a:t>
            </a: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Випишіть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зараз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напишіть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з’явилося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зараз,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очікували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з’явився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у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иховайте в дитині щастя!">
            <a:extLst>
              <a:ext uri="{FF2B5EF4-FFF2-40B4-BE49-F238E27FC236}">
                <a16:creationId xmlns="" xmlns:a16="http://schemas.microsoft.com/office/drawing/2014/main" id="{8C8FCF09-BA31-4779-B0AB-7E9ABFAC7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4075032"/>
            <a:ext cx="4680520" cy="25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 9"/>
          <p:cNvSpPr/>
          <p:nvPr/>
        </p:nvSpPr>
        <p:spPr>
          <a:xfrm>
            <a:off x="0" y="2085654"/>
            <a:ext cx="28083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Візьміть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аркуш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білого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паперу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зробіть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середині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крапку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проведіть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променів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неї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Так,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утворити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рівних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секторів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Приблизно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 на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малюнку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нижче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Підпишіть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кожен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сектор,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позначте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так,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вам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зрозуміло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02" y="19015"/>
            <a:ext cx="2920017" cy="16399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1009" r="13833"/>
          <a:stretch/>
        </p:blipFill>
        <p:spPr>
          <a:xfrm>
            <a:off x="3071856" y="36364"/>
            <a:ext cx="6072144" cy="6842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8397" y="2348880"/>
            <a:ext cx="175798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рннн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201" y="2291444"/>
            <a:ext cx="1203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НАВЧАННЯ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456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F8F2A73-0169-40DC-BBC0-94E3CEF5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540" y="5114925"/>
            <a:ext cx="8496944" cy="1743075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      Ретельно порівняйте                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 списки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B15108AA-42A1-4BB3-8DA8-9D13819F6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9449" y="459886"/>
            <a:ext cx="4013575" cy="236572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              Список 2</a:t>
            </a:r>
          </a:p>
          <a:p>
            <a:pPr marL="0" indent="0" algn="ctr">
              <a:buNone/>
            </a:pPr>
            <a:r>
              <a:rPr lang="uk-UA" dirty="0"/>
              <a:t>Запишіть все, чим Ви щоденно  займаєтеся </a:t>
            </a:r>
            <a:endParaRPr lang="ru-RU" dirty="0"/>
          </a:p>
        </p:txBody>
      </p:sp>
      <p:sp useBgFill="1">
        <p:nvSpPr>
          <p:cNvPr id="10" name="Объект 9">
            <a:extLst>
              <a:ext uri="{FF2B5EF4-FFF2-40B4-BE49-F238E27FC236}">
                <a16:creationId xmlns="" xmlns:a16="http://schemas.microsoft.com/office/drawing/2014/main" id="{DEC80A7D-4811-4090-A2A0-94DDFE1AB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081" y="476672"/>
            <a:ext cx="4248472" cy="236572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Список 1</a:t>
            </a:r>
          </a:p>
          <a:p>
            <a:pPr marL="0" indent="0" algn="ctr">
              <a:buNone/>
            </a:pPr>
            <a:r>
              <a:rPr lang="uk-UA" dirty="0"/>
              <a:t>Запишіть все, що робить Вас щасливим</a:t>
            </a:r>
            <a:endParaRPr lang="ru-RU" dirty="0"/>
          </a:p>
        </p:txBody>
      </p:sp>
      <p:pic>
        <p:nvPicPr>
          <p:cNvPr id="1028" name="Picture 4" descr="Ознаки щастя">
            <a:extLst>
              <a:ext uri="{FF2B5EF4-FFF2-40B4-BE49-F238E27FC236}">
                <a16:creationId xmlns="" xmlns:a16="http://schemas.microsoft.com/office/drawing/2014/main" id="{281E620E-E36B-4C4F-A494-E49F39A6C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420888"/>
            <a:ext cx="4661646" cy="23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21174E14-4DE2-4421-A49A-0F72DE4C6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9476"/>
            <a:ext cx="9144000" cy="530852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i="1" dirty="0" err="1"/>
              <a:t>Наприклад</a:t>
            </a:r>
            <a:r>
              <a:rPr lang="ru-RU" i="1" dirty="0"/>
              <a:t>:</a:t>
            </a:r>
            <a:endParaRPr lang="ru-RU" dirty="0"/>
          </a:p>
          <a:p>
            <a:r>
              <a:rPr lang="ru-RU" b="1" i="1" dirty="0"/>
              <a:t>Ш</a:t>
            </a:r>
            <a:r>
              <a:rPr lang="ru-RU" dirty="0"/>
              <a:t> – шум моря, </a:t>
            </a:r>
            <a:r>
              <a:rPr lang="ru-RU" dirty="0" err="1"/>
              <a:t>шикарні</a:t>
            </a:r>
            <a:r>
              <a:rPr lang="ru-RU" dirty="0"/>
              <a:t> страви, </a:t>
            </a:r>
            <a:r>
              <a:rPr lang="ru-RU" dirty="0" err="1"/>
              <a:t>шопінг</a:t>
            </a:r>
            <a:r>
              <a:rPr lang="ru-RU" dirty="0"/>
              <a:t>.</a:t>
            </a:r>
          </a:p>
          <a:p>
            <a:r>
              <a:rPr lang="ru-RU" b="1" i="1" dirty="0"/>
              <a:t>Л</a:t>
            </a:r>
            <a:r>
              <a:rPr lang="ru-RU" dirty="0"/>
              <a:t> – </a:t>
            </a:r>
            <a:r>
              <a:rPr lang="ru-RU" dirty="0" err="1"/>
              <a:t>легкість</a:t>
            </a:r>
            <a:r>
              <a:rPr lang="ru-RU" dirty="0"/>
              <a:t> настрою, </a:t>
            </a:r>
            <a:r>
              <a:rPr lang="ru-RU" dirty="0" err="1"/>
              <a:t>лімузин</a:t>
            </a:r>
            <a:r>
              <a:rPr lang="ru-RU" dirty="0"/>
              <a:t> на прокат.</a:t>
            </a:r>
          </a:p>
          <a:p>
            <a:r>
              <a:rPr lang="ru-RU" b="1" i="1" dirty="0"/>
              <a:t>Я</a:t>
            </a:r>
            <a:r>
              <a:rPr lang="ru-RU" dirty="0"/>
              <a:t> – </a:t>
            </a:r>
            <a:r>
              <a:rPr lang="ru-RU" dirty="0" err="1"/>
              <a:t>яблучний</a:t>
            </a:r>
            <a:r>
              <a:rPr lang="ru-RU" dirty="0"/>
              <a:t> </a:t>
            </a:r>
            <a:r>
              <a:rPr lang="ru-RU" dirty="0" err="1"/>
              <a:t>сік</a:t>
            </a:r>
            <a:r>
              <a:rPr lang="ru-RU" dirty="0"/>
              <a:t> та </a:t>
            </a:r>
            <a:r>
              <a:rPr lang="ru-RU" dirty="0" err="1"/>
              <a:t>пиріг</a:t>
            </a:r>
            <a:r>
              <a:rPr lang="ru-RU" dirty="0"/>
              <a:t>,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.</a:t>
            </a:r>
          </a:p>
          <a:p>
            <a:r>
              <a:rPr lang="ru-RU" b="1" i="1" dirty="0"/>
              <a:t>Х</a:t>
            </a:r>
            <a:r>
              <a:rPr lang="ru-RU" dirty="0"/>
              <a:t> – </a:t>
            </a:r>
            <a:r>
              <a:rPr lang="ru-RU" dirty="0" err="1"/>
              <a:t>художня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хобі</a:t>
            </a:r>
            <a:r>
              <a:rPr lang="ru-RU" dirty="0"/>
              <a:t>.</a:t>
            </a:r>
          </a:p>
          <a:p>
            <a:r>
              <a:rPr lang="ru-RU" b="1" i="1" dirty="0"/>
              <a:t>Д</a:t>
            </a:r>
            <a:r>
              <a:rPr lang="ru-RU" dirty="0"/>
              <a:t> – дача, </a:t>
            </a:r>
            <a:r>
              <a:rPr lang="ru-RU" dirty="0" err="1"/>
              <a:t>друзі</a:t>
            </a:r>
            <a:r>
              <a:rPr lang="ru-RU" dirty="0"/>
              <a:t>.</a:t>
            </a:r>
          </a:p>
          <a:p>
            <a:r>
              <a:rPr lang="ru-RU" b="1" i="1" dirty="0"/>
              <a:t>О</a:t>
            </a:r>
            <a:r>
              <a:rPr lang="ru-RU" dirty="0"/>
              <a:t> – </a:t>
            </a:r>
            <a:r>
              <a:rPr lang="ru-RU" dirty="0" err="1"/>
              <a:t>острів</a:t>
            </a:r>
            <a:r>
              <a:rPr lang="ru-RU" dirty="0"/>
              <a:t>, </a:t>
            </a:r>
            <a:r>
              <a:rPr lang="ru-RU" dirty="0" err="1"/>
              <a:t>огіркова</a:t>
            </a:r>
            <a:r>
              <a:rPr lang="ru-RU" dirty="0"/>
              <a:t> маска для </a:t>
            </a:r>
            <a:r>
              <a:rPr lang="ru-RU" dirty="0" err="1"/>
              <a:t>обличчя</a:t>
            </a:r>
            <a:r>
              <a:rPr lang="ru-RU" dirty="0"/>
              <a:t>.</a:t>
            </a:r>
          </a:p>
          <a:p>
            <a:r>
              <a:rPr lang="ru-RU" b="1" i="1" dirty="0"/>
              <a:t>С</a:t>
            </a:r>
            <a:r>
              <a:rPr lang="ru-RU" dirty="0"/>
              <a:t> – </a:t>
            </a:r>
            <a:r>
              <a:rPr lang="ru-RU" dirty="0" err="1"/>
              <a:t>солодощі</a:t>
            </a:r>
            <a:r>
              <a:rPr lang="ru-RU" dirty="0"/>
              <a:t>, </a:t>
            </a:r>
            <a:r>
              <a:rPr lang="ru-RU" dirty="0" err="1"/>
              <a:t>сім’я</a:t>
            </a:r>
            <a:r>
              <a:rPr lang="ru-RU" dirty="0"/>
              <a:t>.</a:t>
            </a:r>
          </a:p>
          <a:p>
            <a:r>
              <a:rPr lang="ru-RU" b="1" i="1" dirty="0"/>
              <a:t>Е</a:t>
            </a:r>
            <a:r>
              <a:rPr lang="ru-RU" dirty="0"/>
              <a:t> – </a:t>
            </a:r>
            <a:r>
              <a:rPr lang="ru-RU" dirty="0" err="1"/>
              <a:t>ескімо</a:t>
            </a:r>
            <a:r>
              <a:rPr lang="ru-RU" dirty="0"/>
              <a:t>, </a:t>
            </a:r>
            <a:r>
              <a:rPr lang="ru-RU" dirty="0" err="1"/>
              <a:t>елегантний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.</a:t>
            </a:r>
          </a:p>
          <a:p>
            <a:r>
              <a:rPr lang="ru-RU" b="1" i="1" dirty="0"/>
              <a:t>Б</a:t>
            </a:r>
            <a:r>
              <a:rPr lang="ru-RU" dirty="0"/>
              <a:t> – букет </a:t>
            </a:r>
            <a:r>
              <a:rPr lang="ru-RU" dirty="0" err="1"/>
              <a:t>квітів</a:t>
            </a:r>
            <a:r>
              <a:rPr lang="ru-RU" dirty="0"/>
              <a:t>, </a:t>
            </a:r>
            <a:r>
              <a:rPr lang="ru-RU" dirty="0" err="1"/>
              <a:t>бажання</a:t>
            </a:r>
            <a:r>
              <a:rPr lang="ru-RU" dirty="0"/>
              <a:t>.</a:t>
            </a:r>
          </a:p>
          <a:p>
            <a:r>
              <a:rPr lang="ru-RU" b="1" i="1" dirty="0"/>
              <a:t>Е – </a:t>
            </a:r>
            <a:r>
              <a:rPr lang="ru-RU" dirty="0" err="1"/>
              <a:t>емоційний</a:t>
            </a:r>
            <a:r>
              <a:rPr lang="ru-RU" dirty="0"/>
              <a:t> </a:t>
            </a:r>
            <a:r>
              <a:rPr lang="ru-RU" dirty="0" err="1"/>
              <a:t>розряд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DEE5163-3E9D-48CE-9CF2-023E8EE1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88640"/>
            <a:ext cx="6463613" cy="1152128"/>
          </a:xfrm>
        </p:spPr>
        <p:txBody>
          <a:bodyPr>
            <a:noAutofit/>
          </a:bodyPr>
          <a:lstStyle/>
          <a:p>
            <a:r>
              <a:rPr lang="ru-RU" sz="3600" dirty="0" err="1">
                <a:effectLst/>
              </a:rPr>
              <a:t>Вправа</a:t>
            </a:r>
            <a:r>
              <a:rPr lang="ru-RU" sz="3600" dirty="0">
                <a:effectLst/>
              </a:rPr>
              <a:t> </a:t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Як </a:t>
            </a:r>
            <a:r>
              <a:rPr lang="ru-RU" sz="3600" dirty="0" err="1">
                <a:effectLst/>
              </a:rPr>
              <a:t>запобігти</a:t>
            </a:r>
            <a:r>
              <a:rPr lang="ru-RU" sz="3600" dirty="0">
                <a:effectLst/>
              </a:rPr>
              <a:t>  </a:t>
            </a:r>
            <a:r>
              <a:rPr lang="ru-RU" sz="3600" dirty="0" err="1">
                <a:effectLst/>
              </a:rPr>
              <a:t>емоційному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виснаженню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9378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7F4DAAE-9943-4AD7-A9B3-C34732C4A3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Дякую за увагу!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1340768"/>
            <a:ext cx="3628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spc="-1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Будьте здорові та щасливі!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2EA14A0-106E-4B89-830A-ECFCFDC99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0192" y="4509120"/>
            <a:ext cx="2843808" cy="2348879"/>
          </a:xfrm>
          <a:prstGeom prst="rect">
            <a:avLst/>
          </a:prstGeom>
        </p:spPr>
      </p:pic>
      <p:pic>
        <p:nvPicPr>
          <p:cNvPr id="1026" name="Picture 2" descr="Стрес: причини, класифікація та профілактика - panoram.com.ua">
            <a:extLst>
              <a:ext uri="{FF2B5EF4-FFF2-40B4-BE49-F238E27FC236}">
                <a16:creationId xmlns="" xmlns:a16="http://schemas.microsoft.com/office/drawing/2014/main" id="{580BD067-E81F-40D6-9E6A-F0AF0AAB8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9" y="48241"/>
            <a:ext cx="2809875" cy="17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4943559-696F-4305-9FD5-295AFB5CDACC}"/>
              </a:ext>
            </a:extLst>
          </p:cNvPr>
          <p:cNvSpPr/>
          <p:nvPr/>
        </p:nvSpPr>
        <p:spPr>
          <a:xfrm>
            <a:off x="3480587" y="332656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15" dirty="0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Наше </a:t>
            </a:r>
            <a:r>
              <a:rPr lang="ru-RU" sz="2400" spc="-15" dirty="0" err="1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завдання</a:t>
            </a:r>
            <a:r>
              <a:rPr lang="ru-RU" sz="2400" spc="-15" dirty="0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— не </a:t>
            </a:r>
            <a:r>
              <a:rPr lang="ru-RU" sz="2400" spc="-15" dirty="0" err="1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застрягати</a:t>
            </a:r>
            <a:r>
              <a:rPr lang="ru-RU" sz="2400" spc="-15" dirty="0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в </a:t>
            </a:r>
            <a:r>
              <a:rPr lang="ru-RU" sz="2400" spc="-15" dirty="0" err="1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гострому</a:t>
            </a:r>
            <a:r>
              <a:rPr lang="ru-RU" sz="2400" spc="-15" dirty="0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spc="-15" dirty="0" err="1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стресі</a:t>
            </a:r>
            <a:r>
              <a:rPr lang="ru-RU" sz="2400" spc="-15" dirty="0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й не </a:t>
            </a:r>
            <a:r>
              <a:rPr lang="ru-RU" sz="2400" spc="-15" dirty="0" err="1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допустити</a:t>
            </a:r>
            <a:r>
              <a:rPr lang="ru-RU" sz="2400" spc="-15" dirty="0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400" spc="-15" dirty="0" err="1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щоб</a:t>
            </a:r>
            <a:r>
              <a:rPr lang="ru-RU" sz="2400" spc="-15" dirty="0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spc="-15" dirty="0" err="1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він</a:t>
            </a:r>
            <a:r>
              <a:rPr lang="ru-RU" sz="2400" spc="-15" dirty="0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spc="-15" dirty="0" err="1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перейшов</a:t>
            </a:r>
            <a:r>
              <a:rPr lang="ru-RU" sz="2400" spc="-15" dirty="0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у </a:t>
            </a:r>
            <a:r>
              <a:rPr lang="ru-RU" sz="2400" spc="-15" dirty="0" err="1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стадію</a:t>
            </a:r>
            <a:r>
              <a:rPr lang="ru-RU" sz="2400" spc="-15" dirty="0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spc="-15" dirty="0" err="1" smtClean="0">
                <a:solidFill>
                  <a:srgbClr val="2121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хронічного</a:t>
            </a:r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1EE2D8-1F31-4DB1-A0BC-C52AF658A23B}"/>
              </a:ext>
            </a:extLst>
          </p:cNvPr>
          <p:cNvSpPr/>
          <p:nvPr/>
        </p:nvSpPr>
        <p:spPr>
          <a:xfrm>
            <a:off x="5547622" y="3333362"/>
            <a:ext cx="3842792" cy="64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pc="-1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Як </a:t>
            </a:r>
            <a:r>
              <a:rPr lang="ru-RU" spc="-15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цьому</a:t>
            </a:r>
            <a:r>
              <a:rPr lang="ru-RU" spc="-1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запобігти</a:t>
            </a:r>
            <a:r>
              <a:rPr lang="ru-RU" spc="-1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                        </a:t>
            </a:r>
            <a:r>
              <a:rPr lang="uk-UA" spc="-1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ми сьогодні поговоримо</a:t>
            </a:r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верх 8">
            <a:extLst>
              <a:ext uri="{FF2B5EF4-FFF2-40B4-BE49-F238E27FC236}">
                <a16:creationId xmlns="" xmlns:a16="http://schemas.microsoft.com/office/drawing/2014/main" id="{B95590EC-E7B2-4207-956B-F1EA93364865}"/>
              </a:ext>
            </a:extLst>
          </p:cNvPr>
          <p:cNvSpPr/>
          <p:nvPr/>
        </p:nvSpPr>
        <p:spPr>
          <a:xfrm rot="10800000">
            <a:off x="7469019" y="3994834"/>
            <a:ext cx="506153" cy="320235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66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33" y="2133372"/>
            <a:ext cx="6028251" cy="4525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хороше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психічне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Психічне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здоров’я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 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реалізовувати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долати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щоденні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плідно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Таким є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ВООЗ. </a:t>
            </a: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психічне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психічних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>
                <a:solidFill>
                  <a:srgbClr val="231F2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2AF0EEDC-C048-46EE-80BD-1EFC1B85D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ru-RU" dirty="0"/>
          </a:p>
          <a:p>
            <a:pPr marL="0" indent="0" algn="ctr" fontAlgn="base">
              <a:buNone/>
            </a:pPr>
            <a:r>
              <a:rPr lang="ru-RU" dirty="0"/>
              <a:t>     Перш за все,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відчувати</a:t>
            </a:r>
            <a:r>
              <a:rPr lang="ru-RU" dirty="0"/>
              <a:t> </a:t>
            </a:r>
            <a:r>
              <a:rPr lang="ru-RU" dirty="0" err="1"/>
              <a:t>якісь</a:t>
            </a:r>
            <a:r>
              <a:rPr lang="ru-RU" dirty="0"/>
              <a:t> </a:t>
            </a:r>
            <a:r>
              <a:rPr lang="ru-RU" dirty="0" err="1"/>
              <a:t>негаразди</a:t>
            </a:r>
            <a:r>
              <a:rPr lang="ru-RU" dirty="0"/>
              <a:t> з </a:t>
            </a:r>
            <a:r>
              <a:rPr lang="ru-RU" dirty="0" err="1"/>
              <a:t>психічним</a:t>
            </a:r>
            <a:r>
              <a:rPr lang="ru-RU" dirty="0"/>
              <a:t> </a:t>
            </a:r>
            <a:r>
              <a:rPr lang="ru-RU" dirty="0" err="1"/>
              <a:t>здоров’ям</a:t>
            </a:r>
            <a:r>
              <a:rPr lang="ru-RU" dirty="0"/>
              <a:t> так само нормально, як </a:t>
            </a:r>
            <a:r>
              <a:rPr lang="ru-RU" dirty="0" err="1"/>
              <a:t>відчувати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з </a:t>
            </a:r>
            <a:r>
              <a:rPr lang="ru-RU" dirty="0" err="1"/>
              <a:t>фізичним</a:t>
            </a:r>
            <a:r>
              <a:rPr lang="ru-RU" dirty="0"/>
              <a:t> </a:t>
            </a:r>
            <a:r>
              <a:rPr lang="ru-RU" dirty="0" err="1"/>
              <a:t>здоров’ям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0DAA623-1E81-450B-B400-772612E4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>
                <a:effectLst/>
              </a:rPr>
              <a:t>Визнайте</a:t>
            </a:r>
            <a:r>
              <a:rPr lang="ru-RU" b="1" dirty="0">
                <a:effectLst/>
              </a:rPr>
              <a:t>, </a:t>
            </a:r>
            <a:r>
              <a:rPr lang="ru-RU" b="1" dirty="0" err="1">
                <a:effectLst/>
              </a:rPr>
              <a:t>що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психологічні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проблеми</a:t>
            </a:r>
            <a:r>
              <a:rPr lang="ru-RU" b="1" dirty="0">
                <a:effectLst/>
              </a:rPr>
              <a:t> – </a:t>
            </a:r>
            <a:r>
              <a:rPr lang="ru-RU" b="1" dirty="0" err="1">
                <a:effectLst/>
              </a:rPr>
              <a:t>це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теж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частина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життя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9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596917E-368C-47AB-B0FE-C51BA55860E4}"/>
              </a:ext>
            </a:extLst>
          </p:cNvPr>
          <p:cNvSpPr/>
          <p:nvPr/>
        </p:nvSpPr>
        <p:spPr>
          <a:xfrm>
            <a:off x="3203847" y="306041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800" dirty="0">
                <a:solidFill>
                  <a:schemeClr val="bg1"/>
                </a:solidFill>
              </a:rPr>
              <a:t>С</a:t>
            </a:r>
            <a:r>
              <a:rPr lang="ru-RU" sz="2800" dirty="0" err="1">
                <a:solidFill>
                  <a:schemeClr val="bg1"/>
                </a:solidFill>
              </a:rPr>
              <a:t>игнали</a:t>
            </a:r>
            <a:r>
              <a:rPr lang="ru-RU" sz="2800" dirty="0">
                <a:solidFill>
                  <a:schemeClr val="bg1"/>
                </a:solidFill>
              </a:rPr>
              <a:t> про </a:t>
            </a:r>
            <a:r>
              <a:rPr lang="ru-RU" sz="2800" dirty="0" err="1">
                <a:solidFill>
                  <a:schemeClr val="bg1"/>
                </a:solidFill>
              </a:rPr>
              <a:t>розвиток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розладів</a:t>
            </a:r>
            <a:r>
              <a:rPr lang="ru-RU" sz="2800" dirty="0">
                <a:solidFill>
                  <a:schemeClr val="bg1"/>
                </a:solidFill>
              </a:rPr>
              <a:t> з </a:t>
            </a:r>
            <a:r>
              <a:rPr lang="ru-RU" sz="2800" dirty="0" err="1">
                <a:solidFill>
                  <a:schemeClr val="bg1"/>
                </a:solidFill>
              </a:rPr>
              <a:t>психічним</a:t>
            </a:r>
            <a:r>
              <a:rPr lang="ru-RU" sz="2800" dirty="0">
                <a:solidFill>
                  <a:schemeClr val="bg1"/>
                </a:solidFill>
              </a:rPr>
              <a:t> здоров</a:t>
            </a:r>
            <a:r>
              <a:rPr lang="en-US" sz="2800" dirty="0">
                <a:solidFill>
                  <a:schemeClr val="bg1"/>
                </a:solidFill>
              </a:rPr>
              <a:t>’</a:t>
            </a:r>
            <a:r>
              <a:rPr lang="ru-RU" sz="2800" dirty="0">
                <a:solidFill>
                  <a:schemeClr val="bg1"/>
                </a:solidFill>
              </a:rPr>
              <a:t>ям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Емоційна нестабільність | Мозг">
            <a:extLst>
              <a:ext uri="{FF2B5EF4-FFF2-40B4-BE49-F238E27FC236}">
                <a16:creationId xmlns="" xmlns:a16="http://schemas.microsoft.com/office/drawing/2014/main" id="{1F1E9F9D-1071-4728-A9F3-AAA70358E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39" y="1886344"/>
            <a:ext cx="3815139" cy="203872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Главные причины снижения продуктивности">
            <a:extLst>
              <a:ext uri="{FF2B5EF4-FFF2-40B4-BE49-F238E27FC236}">
                <a16:creationId xmlns="" xmlns:a16="http://schemas.microsoft.com/office/drawing/2014/main" id="{70F2508A-9D02-4570-9FD0-E1024A70C5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09" y="4559464"/>
            <a:ext cx="3663185" cy="23259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Як зробити тренування ефективними та знизити м'язову втому: поради - Радіо  Максимум">
            <a:extLst>
              <a:ext uri="{FF2B5EF4-FFF2-40B4-BE49-F238E27FC236}">
                <a16:creationId xmlns="" xmlns:a16="http://schemas.microsoft.com/office/drawing/2014/main" id="{B7E668EE-BA62-4A4C-B2DB-12468E139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93" y="3500555"/>
            <a:ext cx="3247865" cy="203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Одиночество. Что делать? Преимущества и недостатки состояния одиночества -  AUM News">
            <a:extLst>
              <a:ext uri="{FF2B5EF4-FFF2-40B4-BE49-F238E27FC236}">
                <a16:creationId xmlns="" xmlns:a16="http://schemas.microsoft.com/office/drawing/2014/main" id="{F20633F7-2207-49F2-9571-3972BE32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4" y="1975692"/>
            <a:ext cx="2619375" cy="17430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Аффективні та емоційні розлади">
            <a:extLst>
              <a:ext uri="{FF2B5EF4-FFF2-40B4-BE49-F238E27FC236}">
                <a16:creationId xmlns="" xmlns:a16="http://schemas.microsoft.com/office/drawing/2014/main" id="{D6FCB47D-0EDC-4558-BA2E-5272C43B1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" y="1"/>
            <a:ext cx="3155721" cy="189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7247A14-C527-4C81-A86E-E5F7512699F6}"/>
              </a:ext>
            </a:extLst>
          </p:cNvPr>
          <p:cNvSpPr txBox="1"/>
          <p:nvPr/>
        </p:nvSpPr>
        <p:spPr>
          <a:xfrm>
            <a:off x="6643742" y="3555741"/>
            <a:ext cx="177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Емоційні</a:t>
            </a:r>
            <a:r>
              <a:rPr lang="uk-UA" sz="2000" dirty="0"/>
              <a:t> 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FF2BF19-177E-4AD5-A758-5D492A71092E}"/>
              </a:ext>
            </a:extLst>
          </p:cNvPr>
          <p:cNvSpPr txBox="1"/>
          <p:nvPr/>
        </p:nvSpPr>
        <p:spPr>
          <a:xfrm>
            <a:off x="624469" y="3228945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Поведінкові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9212567-8F2E-4D06-8934-EE9798280EBF}"/>
              </a:ext>
            </a:extLst>
          </p:cNvPr>
          <p:cNvSpPr txBox="1"/>
          <p:nvPr/>
        </p:nvSpPr>
        <p:spPr>
          <a:xfrm>
            <a:off x="6699827" y="6228793"/>
            <a:ext cx="1323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Когнітивн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F21BFC1-C877-473F-9FA1-9FD3CA4565D5}"/>
              </a:ext>
            </a:extLst>
          </p:cNvPr>
          <p:cNvSpPr txBox="1"/>
          <p:nvPr/>
        </p:nvSpPr>
        <p:spPr>
          <a:xfrm>
            <a:off x="3372660" y="5013176"/>
            <a:ext cx="11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Фізичні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339980-9CCF-487F-846E-D872B41D9ACF}"/>
              </a:ext>
            </a:extLst>
          </p:cNvPr>
          <p:cNvSpPr/>
          <p:nvPr/>
        </p:nvSpPr>
        <p:spPr>
          <a:xfrm>
            <a:off x="180384" y="55392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spc="-1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Потрібно</a:t>
            </a:r>
            <a:r>
              <a:rPr lang="ru-RU" sz="2400" spc="-1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навчитись</a:t>
            </a:r>
            <a:r>
              <a:rPr lang="ru-RU" sz="2400" spc="-1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вчасно</a:t>
            </a:r>
            <a:r>
              <a:rPr lang="ru-RU" sz="2400" spc="-1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помічати</a:t>
            </a:r>
            <a:r>
              <a:rPr lang="ru-RU" sz="2400" spc="-1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коли ваш заряд </a:t>
            </a:r>
            <a:r>
              <a:rPr lang="ru-RU" sz="2400" spc="-1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падає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250"/>
          <a:stretch/>
        </p:blipFill>
        <p:spPr>
          <a:xfrm>
            <a:off x="0" y="0"/>
            <a:ext cx="9147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3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imeinyi-budzhet.ua/wp-content/uploads/2020/04/viber_image_2020-04-10_18-11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243"/>
            <a:ext cx="9144000" cy="70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99938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33277" y="1772816"/>
            <a:ext cx="2087216" cy="5958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77281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Купую їжу, ліки у надмірній кількості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AC798B5-9309-4402-8FCA-FC9199AD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err="1">
                <a:solidFill>
                  <a:srgbClr val="002060"/>
                </a:solidFill>
                <a:effectLst/>
              </a:rPr>
              <a:t>Якщо</a:t>
            </a:r>
            <a:r>
              <a:rPr lang="ru-RU" sz="2400" i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</a:rPr>
              <a:t>хоч</a:t>
            </a:r>
            <a:r>
              <a:rPr lang="ru-RU" sz="2400" i="1" dirty="0">
                <a:solidFill>
                  <a:srgbClr val="002060"/>
                </a:solidFill>
                <a:effectLst/>
              </a:rPr>
              <a:t> на один з </a:t>
            </a:r>
            <a:r>
              <a:rPr lang="ru-RU" sz="2400" i="1" dirty="0" err="1">
                <a:solidFill>
                  <a:srgbClr val="002060"/>
                </a:solidFill>
                <a:effectLst/>
              </a:rPr>
              <a:t>пунктів</a:t>
            </a:r>
            <a:r>
              <a:rPr lang="ru-RU" sz="2400" i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</a:rPr>
              <a:t>нижче</a:t>
            </a:r>
            <a:r>
              <a:rPr lang="ru-RU" sz="2400" i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</a:rPr>
              <a:t>ви</a:t>
            </a:r>
            <a:r>
              <a:rPr lang="ru-RU" sz="2400" i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</a:rPr>
              <a:t>відповісте</a:t>
            </a:r>
            <a:r>
              <a:rPr lang="ru-RU" sz="2400" i="1" dirty="0">
                <a:solidFill>
                  <a:srgbClr val="002060"/>
                </a:solidFill>
                <a:effectLst/>
              </a:rPr>
              <a:t> «так», вам </a:t>
            </a:r>
            <a:r>
              <a:rPr lang="ru-RU" sz="2400" i="1" dirty="0" err="1">
                <a:solidFill>
                  <a:srgbClr val="002060"/>
                </a:solidFill>
                <a:effectLst/>
              </a:rPr>
              <a:t>потрібно</a:t>
            </a:r>
            <a:r>
              <a:rPr lang="ru-RU" sz="2400" i="1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</a:rPr>
              <a:t>взяти</a:t>
            </a:r>
            <a:r>
              <a:rPr lang="ru-RU" sz="2400" i="1" dirty="0">
                <a:solidFill>
                  <a:srgbClr val="002060"/>
                </a:solidFill>
                <a:effectLst/>
              </a:rPr>
              <a:t> тайм-аут та </a:t>
            </a:r>
            <a:r>
              <a:rPr lang="ru-RU" sz="2400" i="1" dirty="0" err="1">
                <a:solidFill>
                  <a:srgbClr val="002060"/>
                </a:solidFill>
                <a:effectLst/>
              </a:rPr>
              <a:t>розібратися</a:t>
            </a:r>
            <a:r>
              <a:rPr lang="ru-RU" sz="2400" i="1" dirty="0">
                <a:solidFill>
                  <a:srgbClr val="002060"/>
                </a:solidFill>
                <a:effectLst/>
              </a:rPr>
              <a:t> в </a:t>
            </a:r>
            <a:r>
              <a:rPr lang="ru-RU" sz="2400" i="1" dirty="0" err="1">
                <a:solidFill>
                  <a:srgbClr val="002060"/>
                </a:solidFill>
                <a:effectLst/>
              </a:rPr>
              <a:t>собі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FB931B6-39AC-497A-8453-EB14BBFFF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060848"/>
            <a:ext cx="4644008" cy="4858619"/>
          </a:xfrm>
          <a:pattFill prst="trellis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r>
              <a:rPr lang="ru-RU" sz="2600" dirty="0" err="1">
                <a:solidFill>
                  <a:srgbClr val="002060"/>
                </a:solidFill>
              </a:rPr>
              <a:t>Втратили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інтерес</a:t>
            </a:r>
            <a:r>
              <a:rPr lang="ru-RU" sz="2600" dirty="0">
                <a:solidFill>
                  <a:srgbClr val="002060"/>
                </a:solidFill>
              </a:rPr>
              <a:t> до </a:t>
            </a:r>
            <a:r>
              <a:rPr lang="ru-RU" sz="2600" dirty="0" err="1">
                <a:solidFill>
                  <a:srgbClr val="002060"/>
                </a:solidFill>
              </a:rPr>
              <a:t>навчання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>
                <a:solidFill>
                  <a:srgbClr val="002060"/>
                </a:solidFill>
              </a:rPr>
              <a:t>Ви </a:t>
            </a:r>
            <a:r>
              <a:rPr lang="ru-RU" sz="2600" dirty="0" err="1">
                <a:solidFill>
                  <a:srgbClr val="002060"/>
                </a:solidFill>
              </a:rPr>
              <a:t>навчаєтеся</a:t>
            </a:r>
            <a:r>
              <a:rPr lang="ru-RU" sz="2600" dirty="0">
                <a:solidFill>
                  <a:srgbClr val="002060"/>
                </a:solidFill>
              </a:rPr>
              <a:t>, але думками </a:t>
            </a:r>
            <a:r>
              <a:rPr lang="ru-RU" sz="2600" dirty="0" err="1">
                <a:solidFill>
                  <a:srgbClr val="002060"/>
                </a:solidFill>
              </a:rPr>
              <a:t>десь</a:t>
            </a:r>
            <a:r>
              <a:rPr lang="ru-RU" sz="2600" dirty="0">
                <a:solidFill>
                  <a:srgbClr val="002060"/>
                </a:solidFill>
              </a:rPr>
              <a:t> далеко і </a:t>
            </a:r>
            <a:r>
              <a:rPr lang="ru-RU" sz="2600" dirty="0" err="1">
                <a:solidFill>
                  <a:srgbClr val="002060"/>
                </a:solidFill>
              </a:rPr>
              <a:t>думаєте</a:t>
            </a:r>
            <a:r>
              <a:rPr lang="ru-RU" sz="2600" dirty="0">
                <a:solidFill>
                  <a:srgbClr val="002060"/>
                </a:solidFill>
              </a:rPr>
              <a:t> про </a:t>
            </a:r>
            <a:r>
              <a:rPr lang="ru-RU" sz="2600" dirty="0" err="1">
                <a:solidFill>
                  <a:srgbClr val="002060"/>
                </a:solidFill>
              </a:rPr>
              <a:t>свої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проблеми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>
                <a:solidFill>
                  <a:srgbClr val="002060"/>
                </a:solidFill>
              </a:rPr>
              <a:t>Почали </a:t>
            </a:r>
            <a:r>
              <a:rPr lang="ru-RU" sz="2600" dirty="0" err="1">
                <a:solidFill>
                  <a:srgbClr val="002060"/>
                </a:solidFill>
              </a:rPr>
              <a:t>ставитися</a:t>
            </a:r>
            <a:r>
              <a:rPr lang="ru-RU" sz="2600" dirty="0">
                <a:solidFill>
                  <a:srgbClr val="002060"/>
                </a:solidFill>
              </a:rPr>
              <a:t> до </a:t>
            </a:r>
            <a:r>
              <a:rPr lang="ru-RU" sz="2600" dirty="0" err="1">
                <a:solidFill>
                  <a:srgbClr val="002060"/>
                </a:solidFill>
              </a:rPr>
              <a:t>близьких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інакше</a:t>
            </a:r>
            <a:r>
              <a:rPr lang="ru-RU" sz="2600" dirty="0">
                <a:solidFill>
                  <a:srgbClr val="002060"/>
                </a:solidFill>
              </a:rPr>
              <a:t>. </a:t>
            </a:r>
            <a:r>
              <a:rPr lang="ru-RU" sz="2600" dirty="0" err="1">
                <a:solidFill>
                  <a:srgbClr val="002060"/>
                </a:solidFill>
              </a:rPr>
              <a:t>Наприклад</a:t>
            </a:r>
            <a:r>
              <a:rPr lang="ru-RU" sz="2600" dirty="0">
                <a:solidFill>
                  <a:srgbClr val="002060"/>
                </a:solidFill>
              </a:rPr>
              <a:t>, ваш </a:t>
            </a:r>
            <a:r>
              <a:rPr lang="ru-RU" sz="2600" dirty="0" err="1">
                <a:solidFill>
                  <a:srgbClr val="002060"/>
                </a:solidFill>
              </a:rPr>
              <a:t>хлопець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чи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дівчина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раптом</a:t>
            </a:r>
            <a:r>
              <a:rPr lang="ru-RU" sz="2600" dirty="0">
                <a:solidFill>
                  <a:srgbClr val="002060"/>
                </a:solidFill>
              </a:rPr>
              <a:t>  почали вас </a:t>
            </a:r>
            <a:r>
              <a:rPr lang="ru-RU" sz="2600" dirty="0" err="1">
                <a:solidFill>
                  <a:srgbClr val="002060"/>
                </a:solidFill>
              </a:rPr>
              <a:t>дратувати</a:t>
            </a:r>
            <a:r>
              <a:rPr lang="ru-RU" sz="2600" dirty="0">
                <a:solidFill>
                  <a:srgbClr val="002060"/>
                </a:solidFill>
              </a:rPr>
              <a:t>. І справа не </a:t>
            </a:r>
            <a:r>
              <a:rPr lang="ru-RU" sz="2600" dirty="0" err="1">
                <a:solidFill>
                  <a:srgbClr val="002060"/>
                </a:solidFill>
              </a:rPr>
              <a:t>обов’язково</a:t>
            </a:r>
            <a:r>
              <a:rPr lang="ru-RU" sz="2600" dirty="0">
                <a:solidFill>
                  <a:srgbClr val="002060"/>
                </a:solidFill>
              </a:rPr>
              <a:t> в них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D56E904-8C72-4449-8DB7-E59B388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427984" cy="4858619"/>
          </a:xfrm>
          <a:pattFill prst="trellis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pPr fontAlgn="base"/>
            <a:r>
              <a:rPr lang="ru-RU" sz="2600" dirty="0">
                <a:solidFill>
                  <a:srgbClr val="002060"/>
                </a:solidFill>
              </a:rPr>
              <a:t> Легко </a:t>
            </a:r>
            <a:r>
              <a:rPr lang="ru-RU" sz="2600" dirty="0" err="1">
                <a:solidFill>
                  <a:srgbClr val="002060"/>
                </a:solidFill>
              </a:rPr>
              <a:t>дратуєтесь</a:t>
            </a:r>
            <a:r>
              <a:rPr lang="ru-RU" sz="26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Відчуваєте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більше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втоми</a:t>
            </a:r>
            <a:r>
              <a:rPr lang="ru-RU" sz="26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ru-RU" sz="2600" dirty="0" err="1">
                <a:solidFill>
                  <a:srgbClr val="002060"/>
                </a:solidFill>
              </a:rPr>
              <a:t>Швидко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виснажуєтеся</a:t>
            </a:r>
            <a:r>
              <a:rPr lang="ru-RU" sz="2600" dirty="0">
                <a:solidFill>
                  <a:srgbClr val="002060"/>
                </a:solidFill>
              </a:rPr>
              <a:t>, </a:t>
            </a:r>
            <a:r>
              <a:rPr lang="ru-RU" sz="2600" dirty="0" err="1">
                <a:solidFill>
                  <a:srgbClr val="002060"/>
                </a:solidFill>
              </a:rPr>
              <a:t>пригнічені</a:t>
            </a:r>
            <a:endParaRPr lang="ru-RU" sz="2600" dirty="0">
              <a:solidFill>
                <a:srgbClr val="002060"/>
              </a:solidFill>
            </a:endParaRPr>
          </a:p>
          <a:p>
            <a:pPr fontAlgn="base"/>
            <a:r>
              <a:rPr lang="ru-RU" sz="2600" dirty="0">
                <a:solidFill>
                  <a:srgbClr val="002060"/>
                </a:solidFill>
              </a:rPr>
              <a:t>Не </a:t>
            </a:r>
            <a:r>
              <a:rPr lang="ru-RU" sz="2600" dirty="0" err="1">
                <a:solidFill>
                  <a:srgbClr val="002060"/>
                </a:solidFill>
              </a:rPr>
              <a:t>отримуєте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задоволення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від</a:t>
            </a:r>
            <a:r>
              <a:rPr lang="ru-RU" sz="2600" dirty="0">
                <a:solidFill>
                  <a:srgbClr val="002060"/>
                </a:solidFill>
              </a:rPr>
              <a:t> тих речей, </a:t>
            </a:r>
            <a:r>
              <a:rPr lang="ru-RU" sz="2600" dirty="0" err="1">
                <a:solidFill>
                  <a:srgbClr val="002060"/>
                </a:solidFill>
              </a:rPr>
              <a:t>які</a:t>
            </a:r>
            <a:r>
              <a:rPr lang="ru-RU" sz="2600" dirty="0">
                <a:solidFill>
                  <a:srgbClr val="002060"/>
                </a:solidFill>
              </a:rPr>
              <a:t> вас </a:t>
            </a:r>
            <a:r>
              <a:rPr lang="ru-RU" sz="2600" dirty="0" err="1">
                <a:solidFill>
                  <a:srgbClr val="002060"/>
                </a:solidFill>
              </a:rPr>
              <a:t>радували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раніше</a:t>
            </a:r>
            <a:endParaRPr lang="ru-RU" sz="2600" dirty="0">
              <a:solidFill>
                <a:srgbClr val="002060"/>
              </a:solidFill>
            </a:endParaRPr>
          </a:p>
          <a:p>
            <a:pPr fontAlgn="base"/>
            <a:r>
              <a:rPr lang="ru-RU" sz="2600" dirty="0">
                <a:solidFill>
                  <a:srgbClr val="002060"/>
                </a:solidFill>
              </a:rPr>
              <a:t>Стали </a:t>
            </a:r>
            <a:r>
              <a:rPr lang="ru-RU" sz="2600" dirty="0" err="1">
                <a:solidFill>
                  <a:srgbClr val="002060"/>
                </a:solidFill>
              </a:rPr>
              <a:t>менше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спілкуватися</a:t>
            </a:r>
            <a:r>
              <a:rPr lang="ru-RU" sz="2600" dirty="0">
                <a:solidFill>
                  <a:srgbClr val="002060"/>
                </a:solidFill>
              </a:rPr>
              <a:t>, </a:t>
            </a:r>
            <a:r>
              <a:rPr lang="ru-RU" sz="2600" dirty="0" err="1">
                <a:solidFill>
                  <a:srgbClr val="002060"/>
                </a:solidFill>
              </a:rPr>
              <a:t>ніж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зазвичай</a:t>
            </a:r>
            <a:r>
              <a:rPr lang="ru-RU" sz="2600" dirty="0">
                <a:solidFill>
                  <a:srgbClr val="002060"/>
                </a:solidFill>
              </a:rPr>
              <a:t>, та </a:t>
            </a:r>
            <a:r>
              <a:rPr lang="ru-RU" sz="2600" dirty="0" err="1">
                <a:solidFill>
                  <a:srgbClr val="002060"/>
                </a:solidFill>
              </a:rPr>
              <a:t>уникаєте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err="1">
                <a:solidFill>
                  <a:srgbClr val="002060"/>
                </a:solidFill>
              </a:rPr>
              <a:t>зустрічей</a:t>
            </a:r>
            <a:endParaRPr lang="ru-RU" sz="2600" dirty="0">
              <a:solidFill>
                <a:srgbClr val="002060"/>
              </a:solidFill>
            </a:endParaRPr>
          </a:p>
          <a:p>
            <a:pPr fontAlgn="base"/>
            <a:r>
              <a:rPr lang="ru-RU" sz="2600" dirty="0" err="1">
                <a:solidFill>
                  <a:srgbClr val="002060"/>
                </a:solidFill>
              </a:rPr>
              <a:t>П’єте</a:t>
            </a:r>
            <a:r>
              <a:rPr lang="ru-RU" sz="2600" dirty="0">
                <a:solidFill>
                  <a:srgbClr val="002060"/>
                </a:solidFill>
              </a:rPr>
              <a:t> алкоголь, </a:t>
            </a:r>
            <a:r>
              <a:rPr lang="ru-RU" sz="2600" dirty="0" err="1">
                <a:solidFill>
                  <a:srgbClr val="002060"/>
                </a:solidFill>
              </a:rPr>
              <a:t>щоб</a:t>
            </a:r>
            <a:r>
              <a:rPr lang="ru-RU" sz="2600" dirty="0">
                <a:solidFill>
                  <a:srgbClr val="002060"/>
                </a:solidFill>
              </a:rPr>
              <a:t> вам стало </a:t>
            </a:r>
            <a:r>
              <a:rPr lang="ru-RU" sz="2600" dirty="0" err="1">
                <a:solidFill>
                  <a:srgbClr val="002060"/>
                </a:solidFill>
              </a:rPr>
              <a:t>легше</a:t>
            </a:r>
            <a:r>
              <a:rPr lang="ru-RU" sz="2600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3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DC2FF5AF-FDFF-4873-BA05-D2AA6049C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76926" y="1772816"/>
            <a:ext cx="5486400" cy="2808312"/>
          </a:xfrm>
        </p:spPr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7409D94-A6C3-4572-8270-85B391ED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4575" y="5305207"/>
            <a:ext cx="5559425" cy="1552793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rgbClr val="C00000"/>
                </a:solidFill>
              </a:rPr>
              <a:t>Увага</a:t>
            </a:r>
            <a:r>
              <a:rPr lang="ru-RU" sz="2000" dirty="0">
                <a:solidFill>
                  <a:srgbClr val="C00000"/>
                </a:solidFill>
              </a:rPr>
              <a:t>! </a:t>
            </a:r>
            <a:r>
              <a:rPr lang="ru-RU" sz="2000" dirty="0" err="1">
                <a:solidFill>
                  <a:srgbClr val="C00000"/>
                </a:solidFill>
              </a:rPr>
              <a:t>Якщо</a:t>
            </a:r>
            <a:r>
              <a:rPr lang="ru-RU" sz="2000" dirty="0">
                <a:solidFill>
                  <a:srgbClr val="C00000"/>
                </a:solidFill>
              </a:rPr>
              <a:t> за </a:t>
            </a:r>
            <a:r>
              <a:rPr lang="ru-RU" sz="2000" dirty="0" err="1">
                <a:solidFill>
                  <a:srgbClr val="C00000"/>
                </a:solidFill>
              </a:rPr>
              <a:t>підтримкою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звернулися</a:t>
            </a:r>
            <a:r>
              <a:rPr lang="ru-RU" sz="2000" dirty="0">
                <a:solidFill>
                  <a:srgbClr val="C00000"/>
                </a:solidFill>
              </a:rPr>
              <a:t> до вас, не </a:t>
            </a:r>
            <a:r>
              <a:rPr lang="ru-RU" sz="2000" dirty="0" err="1">
                <a:solidFill>
                  <a:srgbClr val="C00000"/>
                </a:solidFill>
              </a:rPr>
              <a:t>радьте</a:t>
            </a:r>
            <a:r>
              <a:rPr lang="ru-RU" sz="2000" dirty="0">
                <a:solidFill>
                  <a:srgbClr val="C00000"/>
                </a:solidFill>
              </a:rPr>
              <a:t> «просто </a:t>
            </a:r>
            <a:r>
              <a:rPr lang="ru-RU" sz="2000" dirty="0" err="1">
                <a:solidFill>
                  <a:srgbClr val="C00000"/>
                </a:solidFill>
              </a:rPr>
              <a:t>викинути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дурні</a:t>
            </a:r>
            <a:r>
              <a:rPr lang="ru-RU" sz="2000" dirty="0">
                <a:solidFill>
                  <a:srgbClr val="C00000"/>
                </a:solidFill>
              </a:rPr>
              <a:t> думки з </a:t>
            </a:r>
            <a:r>
              <a:rPr lang="ru-RU" sz="2000" dirty="0" err="1">
                <a:solidFill>
                  <a:srgbClr val="C00000"/>
                </a:solidFill>
              </a:rPr>
              <a:t>голови</a:t>
            </a:r>
            <a:r>
              <a:rPr lang="ru-RU" sz="2000" dirty="0">
                <a:solidFill>
                  <a:srgbClr val="C00000"/>
                </a:solidFill>
              </a:rPr>
              <a:t>» </a:t>
            </a:r>
            <a:r>
              <a:rPr lang="ru-RU" sz="2000" dirty="0" err="1">
                <a:solidFill>
                  <a:srgbClr val="C00000"/>
                </a:solidFill>
              </a:rPr>
              <a:t>або</a:t>
            </a:r>
            <a:r>
              <a:rPr lang="ru-RU" sz="2000" dirty="0">
                <a:solidFill>
                  <a:srgbClr val="C00000"/>
                </a:solidFill>
              </a:rPr>
              <a:t> «</a:t>
            </a:r>
            <a:r>
              <a:rPr lang="ru-RU" sz="2000" dirty="0" err="1">
                <a:solidFill>
                  <a:srgbClr val="C00000"/>
                </a:solidFill>
              </a:rPr>
              <a:t>взяти</a:t>
            </a:r>
            <a:r>
              <a:rPr lang="ru-RU" sz="2000" dirty="0">
                <a:solidFill>
                  <a:srgbClr val="C00000"/>
                </a:solidFill>
              </a:rPr>
              <a:t> себе в руки». </a:t>
            </a:r>
            <a:r>
              <a:rPr lang="ru-RU" sz="2000" dirty="0" err="1">
                <a:solidFill>
                  <a:srgbClr val="C00000"/>
                </a:solidFill>
              </a:rPr>
              <a:t>Це</a:t>
            </a:r>
            <a:r>
              <a:rPr lang="ru-RU" sz="2000" dirty="0">
                <a:solidFill>
                  <a:srgbClr val="C00000"/>
                </a:solidFill>
              </a:rPr>
              <a:t> те </a:t>
            </a:r>
            <a:r>
              <a:rPr lang="ru-RU" sz="2000" dirty="0" err="1">
                <a:solidFill>
                  <a:srgbClr val="C00000"/>
                </a:solidFill>
              </a:rPr>
              <a:t>саме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dirty="0" err="1">
                <a:solidFill>
                  <a:srgbClr val="C00000"/>
                </a:solidFill>
              </a:rPr>
              <a:t>що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казати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людини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зі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зламаною</a:t>
            </a:r>
            <a:r>
              <a:rPr lang="ru-RU" sz="2000" dirty="0">
                <a:solidFill>
                  <a:srgbClr val="C00000"/>
                </a:solidFill>
              </a:rPr>
              <a:t> ногою — просто встань та </a:t>
            </a:r>
            <a:r>
              <a:rPr lang="ru-RU" sz="2000" dirty="0" err="1">
                <a:solidFill>
                  <a:srgbClr val="C00000"/>
                </a:solidFill>
              </a:rPr>
              <a:t>йди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</a:p>
          <a:p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28B468C-F3B2-4222-9B0C-FB7D286D6E2A}"/>
              </a:ext>
            </a:extLst>
          </p:cNvPr>
          <p:cNvSpPr/>
          <p:nvPr/>
        </p:nvSpPr>
        <p:spPr>
          <a:xfrm>
            <a:off x="228799" y="207492"/>
            <a:ext cx="5969768" cy="1339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3000"/>
              </a:spcAft>
            </a:pPr>
            <a:r>
              <a:rPr lang="ru-RU" sz="2400" spc="-15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spc="-1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вас </a:t>
            </a:r>
            <a:r>
              <a:rPr lang="ru-RU" sz="2400" spc="-15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400" spc="-1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турбує</a:t>
            </a:r>
            <a:r>
              <a:rPr lang="ru-RU" sz="2400" spc="-1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spc="-15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spc="-1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можете </a:t>
            </a:r>
            <a:r>
              <a:rPr lang="ru-RU" sz="2400" spc="-15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впоратися</a:t>
            </a:r>
            <a:r>
              <a:rPr lang="ru-RU" sz="2400" spc="-1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400" spc="-1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pc="-15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зверніться</a:t>
            </a:r>
            <a:r>
              <a:rPr lang="ru-RU" sz="2400" spc="-1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spc="-15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спеціаліста</a:t>
            </a:r>
            <a:r>
              <a:rPr lang="ru-RU" sz="2400" spc="-1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28D89A5-2C74-49A2-AF07-A7A5FF93E027}"/>
              </a:ext>
            </a:extLst>
          </p:cNvPr>
          <p:cNvSpPr/>
          <p:nvPr/>
        </p:nvSpPr>
        <p:spPr>
          <a:xfrm>
            <a:off x="33971" y="1986068"/>
            <a:ext cx="5700573" cy="1601977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i="1" spc="-15" dirty="0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На жаль, статистика </a:t>
            </a:r>
            <a:r>
              <a:rPr lang="ru-RU" i="1" spc="-15" dirty="0" err="1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свідчить</a:t>
            </a:r>
            <a:r>
              <a:rPr lang="ru-RU" i="1" spc="-15" dirty="0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i="1" spc="-15" dirty="0" err="1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що</a:t>
            </a:r>
            <a:r>
              <a:rPr lang="ru-RU" i="1" spc="-15" dirty="0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35% 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 не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звертаються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підтримкою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переживають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психічним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здоров’ям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86%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подумають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двічі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перш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ніж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запропонувати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допомогу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колезі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з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ознаками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таких проблем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3287290-414C-40F4-ACA4-902483706C36}"/>
              </a:ext>
            </a:extLst>
          </p:cNvPr>
          <p:cNvSpPr/>
          <p:nvPr/>
        </p:nvSpPr>
        <p:spPr>
          <a:xfrm>
            <a:off x="1707649" y="3727441"/>
            <a:ext cx="5559425" cy="16850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жодному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треба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казати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i="1" spc="-15" dirty="0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«У тебе все добре, </a:t>
            </a:r>
            <a:r>
              <a:rPr lang="ru-RU" i="1" spc="-15" dirty="0" err="1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прекрасне</a:t>
            </a:r>
            <a:r>
              <a:rPr lang="ru-RU" i="1" spc="-15" dirty="0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spc="-15" dirty="0" err="1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навчання</a:t>
            </a:r>
            <a:r>
              <a:rPr lang="ru-RU" i="1" spc="-15" dirty="0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(робота), </a:t>
            </a:r>
            <a:r>
              <a:rPr lang="ru-RU" i="1" spc="-15" dirty="0" err="1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чудова</a:t>
            </a:r>
            <a:r>
              <a:rPr lang="ru-RU" i="1" spc="-15" dirty="0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родина, </a:t>
            </a:r>
            <a:r>
              <a:rPr lang="ru-RU" i="1" spc="-15" dirty="0" err="1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друзі</a:t>
            </a:r>
            <a:r>
              <a:rPr lang="ru-RU" i="1" spc="-15" dirty="0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i="1" spc="-15" dirty="0" err="1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чого</a:t>
            </a:r>
            <a:r>
              <a:rPr lang="ru-RU" i="1" spc="-15" dirty="0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spc="-15" dirty="0" err="1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тобі</a:t>
            </a:r>
            <a:r>
              <a:rPr lang="ru-RU" i="1" spc="-15" dirty="0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spc="-15" dirty="0" err="1" smtClean="0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невистачає</a:t>
            </a:r>
            <a:r>
              <a:rPr lang="ru-RU" i="1" spc="-15" dirty="0">
                <a:solidFill>
                  <a:srgbClr val="212126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?»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поділіться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кимось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розкажіть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pc="-15" dirty="0">
                <a:solidFill>
                  <a:srgbClr val="2121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C0E9BAA-8DE1-408F-8E66-87B2D04F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88640"/>
            <a:ext cx="6463613" cy="1080120"/>
          </a:xfrm>
        </p:spPr>
        <p:txBody>
          <a:bodyPr>
            <a:normAutofit fontScale="90000"/>
          </a:bodyPr>
          <a:lstStyle/>
          <a:p>
            <a:r>
              <a:rPr lang="uk-UA" sz="2700" dirty="0"/>
              <a:t/>
            </a:r>
            <a:br>
              <a:rPr lang="uk-UA" sz="2700" dirty="0"/>
            </a:br>
            <a:r>
              <a:rPr lang="uk-UA" sz="3600" dirty="0"/>
              <a:t>15 порад</a:t>
            </a:r>
            <a:br>
              <a:rPr lang="uk-UA" sz="3600" dirty="0"/>
            </a:br>
            <a:r>
              <a:rPr lang="ru-RU" sz="3600" b="1" dirty="0" err="1">
                <a:effectLst/>
              </a:rPr>
              <a:t>які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err="1">
                <a:effectLst/>
              </a:rPr>
              <a:t>підсилять</a:t>
            </a:r>
            <a:r>
              <a:rPr lang="ru-RU" sz="3600" b="1" dirty="0">
                <a:effectLst/>
              </a:rPr>
              <a:t> ваш </a:t>
            </a:r>
            <a:r>
              <a:rPr lang="ru-RU" sz="3600" b="1" dirty="0" err="1">
                <a:effectLst/>
              </a:rPr>
              <a:t>резілієнс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</a:t>
            </a:r>
            <a:r>
              <a:rPr lang="ru-RU" sz="160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Резілієнс</a:t>
            </a: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— </a:t>
            </a:r>
            <a:r>
              <a:rPr lang="ru-RU" sz="160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це</a:t>
            </a: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ru-RU" sz="160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здатність</a:t>
            </a: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ru-RU" sz="160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відновлюватися</a:t>
            </a: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ru-RU" sz="160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після</a:t>
            </a: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ru-RU" sz="160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психологічних</a:t>
            </a: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проблем 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E251CA23-FF8B-4CF7-A096-AC52CF3EB6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Зробіть</a:t>
            </a:r>
            <a:r>
              <a:rPr lang="ru-RU" dirty="0" smtClean="0"/>
              <a:t> </a:t>
            </a:r>
            <a:r>
              <a:rPr lang="ru-RU" dirty="0" err="1"/>
              <a:t>чіткий</a:t>
            </a:r>
            <a:r>
              <a:rPr lang="ru-RU" dirty="0"/>
              <a:t> план на день</a:t>
            </a:r>
          </a:p>
          <a:p>
            <a:r>
              <a:rPr lang="ru-RU" dirty="0" err="1"/>
              <a:t>Тримайте</a:t>
            </a:r>
            <a:r>
              <a:rPr lang="ru-RU" dirty="0"/>
              <a:t> </a:t>
            </a:r>
            <a:r>
              <a:rPr lang="ru-RU" dirty="0" err="1"/>
              <a:t>гормони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Проговорюйте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страхи</a:t>
            </a:r>
          </a:p>
          <a:p>
            <a:r>
              <a:rPr lang="ru-RU" dirty="0"/>
              <a:t>Обмежуйте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endParaRPr lang="ru-RU" dirty="0"/>
          </a:p>
          <a:p>
            <a:r>
              <a:rPr lang="ru-RU" dirty="0" err="1"/>
              <a:t>Дотримуйтесь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дієти</a:t>
            </a:r>
            <a:endParaRPr lang="ru-RU" dirty="0"/>
          </a:p>
          <a:p>
            <a:r>
              <a:rPr lang="ru-RU" dirty="0" err="1"/>
              <a:t>Зрозумійте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— </a:t>
            </a:r>
            <a:r>
              <a:rPr lang="ru-RU" dirty="0" err="1"/>
              <a:t>природна</a:t>
            </a:r>
            <a:r>
              <a:rPr lang="ru-RU" dirty="0"/>
              <a:t> </a:t>
            </a:r>
            <a:r>
              <a:rPr lang="ru-RU" dirty="0" err="1"/>
              <a:t>річ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28ABE129-242D-441D-B819-04BCA5E5A5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 Подумайте про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пріоритети</a:t>
            </a:r>
            <a:endParaRPr lang="ru-RU" dirty="0"/>
          </a:p>
          <a:p>
            <a:r>
              <a:rPr lang="ru-RU" dirty="0" err="1"/>
              <a:t>Вчіться</a:t>
            </a:r>
            <a:r>
              <a:rPr lang="ru-RU" dirty="0"/>
              <a:t> </a:t>
            </a:r>
            <a:r>
              <a:rPr lang="ru-RU" dirty="0" err="1"/>
              <a:t>самопізнанню</a:t>
            </a:r>
            <a:endParaRPr lang="ru-RU" dirty="0"/>
          </a:p>
          <a:p>
            <a:r>
              <a:rPr lang="ru-RU" dirty="0"/>
              <a:t>Формуйте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себе</a:t>
            </a:r>
          </a:p>
          <a:p>
            <a:r>
              <a:rPr lang="ru-RU" dirty="0" err="1"/>
              <a:t>Ставтеся</a:t>
            </a:r>
            <a:r>
              <a:rPr lang="ru-RU" dirty="0"/>
              <a:t> до себе з </a:t>
            </a:r>
            <a:r>
              <a:rPr lang="ru-RU" dirty="0" err="1"/>
              <a:t>гумором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Беріть</a:t>
            </a:r>
            <a:r>
              <a:rPr lang="ru-RU" dirty="0"/>
              <a:t> паузу, </a:t>
            </a:r>
            <a:r>
              <a:rPr lang="ru-RU" dirty="0" err="1"/>
              <a:t>зупиняйтеся</a:t>
            </a:r>
            <a:endParaRPr lang="ru-RU" dirty="0"/>
          </a:p>
          <a:p>
            <a:r>
              <a:rPr lang="ru-RU" dirty="0" err="1"/>
              <a:t>Дивіться</a:t>
            </a:r>
            <a:r>
              <a:rPr lang="ru-RU" dirty="0"/>
              <a:t> у </a:t>
            </a:r>
            <a:r>
              <a:rPr lang="ru-RU" dirty="0" err="1"/>
              <a:t>перспективі</a:t>
            </a:r>
            <a:endParaRPr lang="ru-RU" dirty="0"/>
          </a:p>
          <a:p>
            <a:r>
              <a:rPr lang="ru-RU" dirty="0" err="1"/>
              <a:t>Дбайте</a:t>
            </a:r>
            <a:r>
              <a:rPr lang="ru-RU" dirty="0"/>
              <a:t> про себе</a:t>
            </a:r>
          </a:p>
          <a:p>
            <a:r>
              <a:rPr lang="uk-UA" dirty="0"/>
              <a:t>Виробляйте щоденні корисні звички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60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840354ea49858302ba65f59a4a8b4ed4af0b887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513</Words>
  <Application>Microsoft Office PowerPoint</Application>
  <PresentationFormat>Экран (4:3)</PresentationFormat>
  <Paragraphs>96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</vt:lpstr>
      <vt:lpstr>Courier New</vt:lpstr>
      <vt:lpstr>inherit</vt:lpstr>
      <vt:lpstr>Times New Roman</vt:lpstr>
      <vt:lpstr>Тема Office</vt:lpstr>
      <vt:lpstr> «Як зберегти психологічну рівновагу  і внутрішній баланс під час карантину»</vt:lpstr>
      <vt:lpstr>Презентация PowerPoint</vt:lpstr>
      <vt:lpstr>Визнайте, що психологічні проблеми – це теж частина життя</vt:lpstr>
      <vt:lpstr>Презентация PowerPoint</vt:lpstr>
      <vt:lpstr>Презентация PowerPoint</vt:lpstr>
      <vt:lpstr>Презентация PowerPoint</vt:lpstr>
      <vt:lpstr>Якщо хоч на один з пунктів нижче ви відповісте «так», вам потрібно взяти тайм-аут та розібратися в собі</vt:lpstr>
      <vt:lpstr>Презентация PowerPoint</vt:lpstr>
      <vt:lpstr> 15 порад які підсилять ваш резілієнс                      Резілієнс — це здатність відновлюватися після психологічних проблем </vt:lpstr>
      <vt:lpstr>Ресурсний стан легше підтримати, ніж відновити </vt:lpstr>
      <vt:lpstr>   Як поповнювати ресурси?   </vt:lpstr>
      <vt:lpstr>  Регулярно відстежуйте свій стан наприкінці кожного тижня за допомогою таких питань. </vt:lpstr>
      <vt:lpstr>Презентация PowerPoint</vt:lpstr>
      <vt:lpstr>Презентация PowerPoint</vt:lpstr>
      <vt:lpstr>Презентация PowerPoint</vt:lpstr>
      <vt:lpstr>      Ретельно порівняйте                  списки</vt:lpstr>
      <vt:lpstr>Вправа  Як запобігти  емоційному виснаженню</vt:lpstr>
      <vt:lpstr>Дякую за увагу!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Радость бытия</dc:title>
  <dc:creator>obstinate</dc:creator>
  <dc:description>Шаблон презентации с сайта https://presentation-creation.ru/</dc:description>
  <cp:lastModifiedBy>Odmin</cp:lastModifiedBy>
  <cp:revision>475</cp:revision>
  <dcterms:created xsi:type="dcterms:W3CDTF">2018-02-25T09:09:03Z</dcterms:created>
  <dcterms:modified xsi:type="dcterms:W3CDTF">2020-11-19T13:00:44Z</dcterms:modified>
</cp:coreProperties>
</file>