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8" r:id="rId2"/>
    <p:sldId id="274" r:id="rId3"/>
    <p:sldId id="268" r:id="rId4"/>
    <p:sldId id="272" r:id="rId5"/>
    <p:sldId id="257" r:id="rId6"/>
    <p:sldId id="264" r:id="rId7"/>
    <p:sldId id="259" r:id="rId8"/>
    <p:sldId id="261" r:id="rId9"/>
    <p:sldId id="273" r:id="rId10"/>
    <p:sldId id="270" r:id="rId11"/>
    <p:sldId id="266" r:id="rId12"/>
    <p:sldId id="262" r:id="rId13"/>
    <p:sldId id="260" r:id="rId14"/>
    <p:sldId id="269" r:id="rId15"/>
    <p:sldId id="271" r:id="rId16"/>
    <p:sldId id="265" r:id="rId17"/>
    <p:sldId id="267" r:id="rId18"/>
    <p:sldId id="263" r:id="rId1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7C265-1E95-4267-B055-987565B9574A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452D5-D2C6-4C2E-BE69-E10D2193432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123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52D5-D2C6-4C2E-BE69-E10D21934329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1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452D5-D2C6-4C2E-BE69-E10D21934329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273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417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525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72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83882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0432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0333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3337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9020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4868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9659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77250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40514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10515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49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0774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041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64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76A7D-39F2-4B67-9CEA-693FB0B42AE9}" type="datetimeFigureOut">
              <a:rPr lang="uk-UA" smtClean="0"/>
              <a:t>27.12.2019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D7E7-6246-4066-AAD6-4846FFBCD94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71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390" y="3063980"/>
            <a:ext cx="3794020" cy="379402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52309" y="1035424"/>
            <a:ext cx="9533965" cy="17077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 dirty="0" smtClean="0">
                <a:latin typeface="Book Antiqua" panose="02040602050305030304" pitchFamily="18" charset="0"/>
              </a:rPr>
              <a:t>«Життя – найбільша цінність»  </a:t>
            </a:r>
            <a:endParaRPr lang="ru-RU" sz="3600" b="1" i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3445" y="1149256"/>
            <a:ext cx="6281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Назвіть всі фактори які руйнують наше здоров'я </a:t>
            </a:r>
            <a:endParaRPr lang="en-US" sz="28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та негативним чином впливають </a:t>
            </a:r>
            <a:endParaRPr lang="en-US" sz="28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 тривалість нашого життя.</a:t>
            </a:r>
            <a:endParaRPr lang="uk-UA" sz="28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535" y="1476963"/>
            <a:ext cx="47625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4073" y="1599761"/>
            <a:ext cx="1181792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можливість. Скористайся нею.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краса. Захоплюйся нею.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мрія. Здійсни її.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виклик. Прийми його.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обов’язок.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Виконай його.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багатство. Не розтринькай його.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таємниця. Пізнай її.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пісня. Доспівай її до кінця.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боротьба. Стань борцем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безодня невідомого. Ступи у неї без страху.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удача. Шукай цю мить.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— це щастя. Створи його сам.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Життя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таке чудове. Не змарнуй його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852" y="554183"/>
            <a:ext cx="2173280" cy="37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32846" y="2054343"/>
            <a:ext cx="6733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Щастя </a:t>
            </a:r>
          </a:p>
          <a:p>
            <a:pPr algn="ctr"/>
            <a:r>
              <a:rPr lang="uk-UA" sz="40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та </a:t>
            </a:r>
          </a:p>
          <a:p>
            <a:pPr algn="ctr"/>
            <a:r>
              <a:rPr lang="uk-UA" sz="4000" b="1" i="1" dirty="0" smtClean="0">
                <a:solidFill>
                  <a:srgbClr val="00B050"/>
                </a:solidFill>
                <a:latin typeface="Bookman Old Style" panose="02050604050505020204" pitchFamily="18" charset="0"/>
              </a:rPr>
              <a:t>гроші</a:t>
            </a:r>
            <a:endParaRPr lang="uk-UA" sz="4000" b="1" i="1" dirty="0">
              <a:solidFill>
                <a:srgbClr val="00B05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19" y="1276666"/>
            <a:ext cx="3040081" cy="34943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995" y="1608214"/>
            <a:ext cx="2075305" cy="34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753238"/>
            <a:ext cx="91440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Не в грошах щастя!?…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дім, але не затишок;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ліжко, але не сон;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годинник, але не час;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книгу, але не знання;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становище в суспільстві, але не повагу;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ліки, але не здоров'я;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секс, але не кохання;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розваги, але не радість;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учителів, але не розум;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прислугу, але не друзів;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клоуна, але не сміх;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Можна купити їжу, але не апетит.</a:t>
            </a:r>
            <a:endParaRPr lang="uk-UA" sz="36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Не все купується і не все продається…</a:t>
            </a:r>
          </a:p>
          <a:p>
            <a:endParaRPr lang="uk-UA" sz="2000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64" y="31242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9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607118" y="1731062"/>
            <a:ext cx="87961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Вона збагачує тих, хто її отримує, і не збіднює тих, хто її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дарує.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Вона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нічого не коштує, але багато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дає.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Вона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триває мить, а в пам’яті залишається інколи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назавжди.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Ніхто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не багатий настільки, щоб обійтися без неї, і не має такого бідняка, який не став би від неї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багатшим.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Вона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приносить щастя в дім і є паролем для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друзів.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Її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не можна купити, позичити чи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вкрасти.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Це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те, без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чого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людина не може обійтись.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8182" y="318655"/>
            <a:ext cx="480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ЗАГАДКА</a:t>
            </a:r>
            <a:endParaRPr lang="uk-UA" sz="36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434" y="883374"/>
            <a:ext cx="2176549" cy="27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40" y="1501818"/>
            <a:ext cx="2938029" cy="3376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11" y="1245014"/>
            <a:ext cx="3066858" cy="4725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4309" y="1053945"/>
            <a:ext cx="6678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Це посмішка…</a:t>
            </a:r>
            <a:endParaRPr lang="ru-RU" sz="40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26" y="2095500"/>
            <a:ext cx="23812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3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385454" y="1241221"/>
            <a:ext cx="9961419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РЕФЛЕКСІЯ</a:t>
            </a:r>
          </a:p>
          <a:p>
            <a:pPr fontAlgn="base">
              <a:spcAft>
                <a:spcPts val="0"/>
              </a:spcAft>
            </a:pPr>
            <a:endParaRPr lang="uk-UA" sz="32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spcAft>
                <a:spcPts val="0"/>
              </a:spcAft>
            </a:pP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Закінчіть </a:t>
            </a:r>
            <a:r>
              <a:rPr lang="uk-UA" sz="32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речення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L="457200" lvl="0" indent="-457200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 </a:t>
            </a:r>
            <a:r>
              <a:rPr lang="uk-UA" sz="32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зрозумів (зрозуміла) 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fontAlgn="base"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Я усвідомив (усвідомила)…</a:t>
            </a:r>
            <a:endParaRPr lang="uk-UA" sz="2400" b="1" i="1" dirty="0">
              <a:solidFill>
                <a:schemeClr val="accent1">
                  <a:lumMod val="75000"/>
                </a:schemeClr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3598718"/>
            <a:ext cx="4762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40328" y="3231572"/>
            <a:ext cx="1137458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Aft>
                <a:spcPts val="750"/>
              </a:spcAft>
            </a:pP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Живи щасливо! Живи натхненно! Живи з надією! </a:t>
            </a:r>
            <a:endParaRPr lang="uk-UA" sz="28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spcAft>
                <a:spcPts val="750"/>
              </a:spcAft>
            </a:pPr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Радій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втішайся, люби і сподівайся! </a:t>
            </a:r>
            <a:endParaRPr lang="uk-UA" sz="28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spcAft>
                <a:spcPts val="750"/>
              </a:spcAft>
            </a:pPr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Тобі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є що дізнатись, є чим поділитись, є що сказати! </a:t>
            </a:r>
            <a:endParaRPr lang="uk-UA" sz="2800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fontAlgn="base">
              <a:spcAft>
                <a:spcPts val="750"/>
              </a:spcAft>
            </a:pPr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Жити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насправді цікаво, оскільки ти сам можеш </a:t>
            </a:r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обрати як жити.</a:t>
            </a:r>
            <a:endParaRPr lang="uk-UA" sz="28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84" y="677436"/>
            <a:ext cx="2831208" cy="203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6749" y="1725706"/>
            <a:ext cx="7855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Будьте щасливі </a:t>
            </a:r>
          </a:p>
          <a:p>
            <a:pPr algn="ctr"/>
            <a:r>
              <a:rPr lang="uk-UA" sz="40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та цінуйте те, що маєте!</a:t>
            </a:r>
            <a:endParaRPr lang="uk-UA" sz="40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06" y="4242088"/>
            <a:ext cx="2381250" cy="2381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96577" y="6438672"/>
            <a:ext cx="2478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https://vseosvita.ua/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997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29794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331260"/>
            <a:ext cx="10820400" cy="341555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Мета: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власної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системи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життєвих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цінностей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різниці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між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цінностями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матеріальними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та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духовними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того,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що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найцінніший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дар 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це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дар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життя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Життя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дуже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багатогранне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це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—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яскравий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світ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але для кожного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він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особистий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та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особливий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. Те, як ми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його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проживемо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переважно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залежить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від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нас самих.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Недарма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кажуть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: «Все в наших руках». Тому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їх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можна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опускати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Жити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насправді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цікаво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оскільки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сам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можеш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обрати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спосіб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щораз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прагнути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більшого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в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пізнанні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свого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життя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.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47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74075" y="1487548"/>
            <a:ext cx="95734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2400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Скажіть</a:t>
            </a:r>
            <a:r>
              <a:rPr lang="uk-UA" sz="2800" i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 які асоціації виникають у вас зі словом «життя»?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Що може зашкодити вашому життю?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Від кого залежать ваше життя?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uk-UA" sz="2800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Хто несе відповідальність за ваше життя?</a:t>
            </a:r>
            <a:endParaRPr lang="uk-UA" sz="2800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037" y="1898279"/>
            <a:ext cx="4123485" cy="41234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7381" y="673059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МОЗКОВИЙ ШТУРМ</a:t>
            </a:r>
            <a:endParaRPr lang="uk-UA" sz="3200" b="1" i="1" dirty="0">
              <a:solidFill>
                <a:schemeClr val="accent1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6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757" y="2644536"/>
            <a:ext cx="3920035" cy="39200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2273" y="1688489"/>
            <a:ext cx="8087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Назвіть ваші життєві цінності…</a:t>
            </a:r>
            <a:endParaRPr lang="uk-UA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67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5962" y="1166390"/>
            <a:ext cx="767541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визнання та популярність;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вірність;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влада і впливовість;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впевненість у собі;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добробут країни;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доброзичливість;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допомога тим, хто її потребує;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любов;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міцне здоров'я;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особиста безпека;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можливість отримувати нові знання;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різноманітні задоволення;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сімейний добробут;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соціальна справедливість.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793672" y="457200"/>
            <a:ext cx="5611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Життєві </a:t>
            </a:r>
            <a:r>
              <a:rPr lang="uk-UA" sz="4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цінності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9" y="1323966"/>
            <a:ext cx="4419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9490" y="1510144"/>
            <a:ext cx="1192876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активне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діяльне життя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життєва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мудрість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здоров’я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цікава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робота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кохання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матеріально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забезпечене життя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вірні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друзі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повага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оточення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розум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, інтелект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розваги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свобода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щасливе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сімейне </a:t>
            </a: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життя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впевненість </a:t>
            </a:r>
            <a:r>
              <a:rPr lang="uk-UA" sz="24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 </a:t>
            </a: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собі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розвиток держави.</a:t>
            </a:r>
            <a:endParaRPr lang="uk-UA" sz="2400" b="1" i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793672" y="457200"/>
            <a:ext cx="56110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Життєві </a:t>
            </a:r>
            <a:r>
              <a:rPr lang="uk-UA" sz="4000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цінності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509" y="1323966"/>
            <a:ext cx="44196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6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121" y="944405"/>
            <a:ext cx="8255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	Головне у моєму житті ______ (1) та _____ (2), звичайно, добре, якщо будуть ______ (3) та _____ (4). ____ (5) та ____ (6) прикрашають моє життя і звісно важливі ____ (7), хоча це не найголовніше.</a:t>
            </a:r>
          </a:p>
          <a:p>
            <a:pPr algn="just"/>
            <a:r>
              <a:rPr lang="uk-UA" sz="2400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	Що ж до _____ (8), _____ (9) і _____ (10), то це було б бажано, однак таке вдається не всім.</a:t>
            </a:r>
          </a:p>
          <a:p>
            <a:pPr algn="just"/>
            <a:r>
              <a:rPr lang="uk-UA" sz="2400" i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___ (11), ____ (12), ____ (13), _____ (14), _____ (15) може навіть і не бути у моєму житті.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061" y="3990109"/>
            <a:ext cx="3823854" cy="2867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92" y="4265812"/>
            <a:ext cx="2608713" cy="26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7740" y="1011382"/>
            <a:ext cx="7893425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0" y="0"/>
            <a:ext cx="3571875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750" y="1392072"/>
            <a:ext cx="7451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Любов до рідних…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Любов до друзів…</a:t>
            </a:r>
          </a:p>
          <a:p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Любов до улюбленої справи…</a:t>
            </a:r>
          </a:p>
          <a:p>
            <a:r>
              <a:rPr lang="uk-UA" sz="3200" b="1" i="1" dirty="0">
                <a:solidFill>
                  <a:srgbClr val="C00000"/>
                </a:solidFill>
                <a:latin typeface="Bookman Old Style" panose="02050604050505020204" pitchFamily="18" charset="0"/>
              </a:rPr>
              <a:t>Л</a:t>
            </a:r>
            <a:r>
              <a:rPr lang="uk-UA" sz="3200" b="1" i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юбов до ….</a:t>
            </a:r>
            <a:endParaRPr lang="ru-RU" sz="3200" b="1" i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70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уман">
  <a:themeElements>
    <a:clrScheme name="Туман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Туман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уман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TM04033937[[fn=Туман]]</Template>
  <TotalTime>211</TotalTime>
  <Words>643</Words>
  <Application>Microsoft Office PowerPoint</Application>
  <PresentationFormat>Широкоэкранный</PresentationFormat>
  <Paragraphs>102</Paragraphs>
  <Slides>18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Book Antiqua</vt:lpstr>
      <vt:lpstr>Bookman Old Style</vt:lpstr>
      <vt:lpstr>Calibri</vt:lpstr>
      <vt:lpstr>Century Gothic</vt:lpstr>
      <vt:lpstr>Symbol</vt:lpstr>
      <vt:lpstr>Times New Roman</vt:lpstr>
      <vt:lpstr>Wingdings</vt:lpstr>
      <vt:lpstr>Туман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Odmin</cp:lastModifiedBy>
  <cp:revision>27</cp:revision>
  <dcterms:created xsi:type="dcterms:W3CDTF">2018-05-14T07:46:58Z</dcterms:created>
  <dcterms:modified xsi:type="dcterms:W3CDTF">2019-12-27T07:33:13Z</dcterms:modified>
</cp:coreProperties>
</file>